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9" r:id="rId4"/>
    <p:sldId id="262" r:id="rId5"/>
    <p:sldId id="263" r:id="rId6"/>
    <p:sldId id="264" r:id="rId7"/>
    <p:sldId id="266" r:id="rId8"/>
    <p:sldId id="265" r:id="rId9"/>
    <p:sldId id="267" r:id="rId10"/>
    <p:sldId id="257" r:id="rId11"/>
    <p:sldId id="258" r:id="rId12"/>
    <p:sldId id="259" r:id="rId13"/>
    <p:sldId id="26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30D455-55B6-49DF-90EA-541422D31ECB}" type="datetimeFigureOut">
              <a:rPr lang="en-US" smtClean="0"/>
              <a:t>6/16/2011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E457E2-F2A1-4052-9492-B603DF4354B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SCCM OSD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Richard Zuraff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498" y="0"/>
            <a:ext cx="3671003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17319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826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498" y="0"/>
            <a:ext cx="3671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4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498" y="0"/>
            <a:ext cx="3671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08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381" y="1371600"/>
            <a:ext cx="4695238" cy="387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12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057400"/>
            <a:ext cx="5715000" cy="986790"/>
          </a:xfrm>
        </p:spPr>
        <p:txBody>
          <a:bodyPr>
            <a:noAutofit/>
          </a:bodyPr>
          <a:lstStyle/>
          <a:p>
            <a:r>
              <a:rPr lang="en-US" sz="6000" dirty="0" smtClean="0"/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2221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Send e-mail using Blat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29" y="2209800"/>
            <a:ext cx="7685087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25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58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r>
              <a:rPr lang="en-US" dirty="0" smtClean="0"/>
              <a:t>BitLocker setup</a:t>
            </a:r>
          </a:p>
          <a:p>
            <a:r>
              <a:rPr lang="en-US" dirty="0" smtClean="0"/>
              <a:t>Setting up partition without formatting drive.</a:t>
            </a:r>
          </a:p>
          <a:p>
            <a:r>
              <a:rPr lang="en-US" dirty="0"/>
              <a:t>BdeHdCfg.exe -target c: shrink -</a:t>
            </a:r>
            <a:r>
              <a:rPr lang="en-US" dirty="0"/>
              <a:t>newdriveletter</a:t>
            </a:r>
            <a:r>
              <a:rPr lang="en-US" dirty="0"/>
              <a:t> x: -size 3</a:t>
            </a:r>
            <a:r>
              <a:rPr lang="en-US" dirty="0" smtClean="0"/>
              <a:t>00 </a:t>
            </a:r>
            <a:r>
              <a:rPr lang="en-US" dirty="0"/>
              <a:t>-quiet </a:t>
            </a:r>
            <a:endParaRPr lang="en-US" dirty="0" smtClean="0"/>
          </a:p>
          <a:p>
            <a:pPr lvl="1"/>
            <a:r>
              <a:rPr lang="en-US" dirty="0" smtClean="0"/>
              <a:t>ztibde.wsf included in MDT 2010 UP1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438400"/>
            <a:ext cx="4514850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19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"/>
            <a:ext cx="7467600" cy="6321552"/>
          </a:xfrm>
        </p:spPr>
        <p:txBody>
          <a:bodyPr/>
          <a:lstStyle/>
          <a:p>
            <a:r>
              <a:rPr lang="en-US" dirty="0" smtClean="0"/>
              <a:t>If you use ztibde.wsf it creates a S drive that is visible.  The below will hide it.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71" y="1447800"/>
            <a:ext cx="245745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705999"/>
              </p:ext>
            </p:extLst>
          </p:nvPr>
        </p:nvGraphicFramePr>
        <p:xfrm>
          <a:off x="3776663" y="3086100"/>
          <a:ext cx="15890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Packager Shell Object" showAsIcon="1" r:id="rId4" imgW="1588320" imgH="685080" progId="Package">
                  <p:embed/>
                </p:oleObj>
              </mc:Choice>
              <mc:Fallback>
                <p:oleObj name="Packager Shell Object" showAsIcon="1" r:id="rId4" imgW="1588320" imgH="6850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76663" y="3086100"/>
                        <a:ext cx="1589087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05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7467600" cy="5940552"/>
          </a:xfrm>
        </p:spPr>
        <p:txBody>
          <a:bodyPr/>
          <a:lstStyle/>
          <a:p>
            <a:r>
              <a:rPr lang="en-US" dirty="0" smtClean="0"/>
              <a:t>How to handle multiple partitions when imaging.</a:t>
            </a:r>
          </a:p>
          <a:p>
            <a:pPr lvl="1"/>
            <a:r>
              <a:rPr lang="en-US" dirty="0" smtClean="0"/>
              <a:t>In WinPE the drive letter changes so it’s not always C: for your OS drive.  </a:t>
            </a:r>
          </a:p>
          <a:p>
            <a:pPr lvl="1"/>
            <a:r>
              <a:rPr lang="en-US" dirty="0" smtClean="0"/>
              <a:t>Both are required below depending on your deployment types. Refresh &amp; Bare Metal</a:t>
            </a:r>
          </a:p>
          <a:p>
            <a:pPr lvl="2"/>
            <a:r>
              <a:rPr lang="en-US" dirty="0" smtClean="0"/>
              <a:t>Script that will set disk variable when using Refresh scenario.</a:t>
            </a:r>
          </a:p>
          <a:p>
            <a:pPr lvl="2"/>
            <a:r>
              <a:rPr lang="en-US" dirty="0" smtClean="0"/>
              <a:t>Use Variable on disk when using Format and Partition.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0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7467600" cy="6169152"/>
          </a:xfrm>
        </p:spPr>
        <p:txBody>
          <a:bodyPr/>
          <a:lstStyle/>
          <a:p>
            <a:r>
              <a:rPr lang="en-US" dirty="0" smtClean="0"/>
              <a:t>Format &amp; Partition Disk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1"/>
            <a:ext cx="3209925" cy="243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4" y="3276601"/>
            <a:ext cx="360997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96646"/>
            <a:ext cx="35623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234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"/>
            <a:ext cx="7467600" cy="6397752"/>
          </a:xfrm>
        </p:spPr>
        <p:txBody>
          <a:bodyPr/>
          <a:lstStyle/>
          <a:p>
            <a:r>
              <a:rPr lang="en-US" dirty="0" smtClean="0"/>
              <a:t>Script to set </a:t>
            </a:r>
            <a:r>
              <a:rPr lang="en-US" dirty="0" smtClean="0"/>
              <a:t>OSDisk</a:t>
            </a:r>
            <a:r>
              <a:rPr lang="en-US" dirty="0" smtClean="0"/>
              <a:t> Variable</a:t>
            </a:r>
          </a:p>
          <a:p>
            <a:pPr lvl="1"/>
            <a:r>
              <a:rPr lang="en-US" dirty="0"/>
              <a:t>Must have </a:t>
            </a:r>
            <a:r>
              <a:rPr lang="en-US" dirty="0" smtClean="0"/>
              <a:t>ZTIUtility.vbs in the same folder.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33909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440415"/>
              </p:ext>
            </p:extLst>
          </p:nvPr>
        </p:nvGraphicFramePr>
        <p:xfrm>
          <a:off x="304800" y="4343400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Packager Shell Object" showAsIcon="1" r:id="rId4" imgW="1372320" imgH="685080" progId="Package">
                  <p:embed/>
                </p:oleObj>
              </mc:Choice>
              <mc:Fallback>
                <p:oleObj name="Packager Shell Object" showAsIcon="1" r:id="rId4" imgW="1372320" imgH="6850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800" y="4343400"/>
                        <a:ext cx="13716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5910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40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r>
              <a:rPr lang="en-US" dirty="0" smtClean="0"/>
              <a:t>Open File –Security Warning Blocks exe and Scripts from running during imaging. </a:t>
            </a:r>
          </a:p>
          <a:p>
            <a:pPr lvl="2"/>
            <a:r>
              <a:rPr lang="en-US" dirty="0" smtClean="0"/>
              <a:t>Most common reason for Error 259.</a:t>
            </a:r>
          </a:p>
          <a:p>
            <a:pPr lvl="1"/>
            <a:r>
              <a:rPr lang="en-US" dirty="0" smtClean="0"/>
              <a:t>Reg</a:t>
            </a:r>
            <a:r>
              <a:rPr lang="en-US" dirty="0" smtClean="0"/>
              <a:t> punch your IE Zone settings during imaging.</a:t>
            </a:r>
          </a:p>
          <a:p>
            <a:pPr lvl="2"/>
            <a:r>
              <a:rPr lang="en-US" dirty="0"/>
              <a:t>[HKEY_LOCAL_MACHINE\SOFTWARE\Policies\Microsoft\Windows\</a:t>
            </a:r>
            <a:r>
              <a:rPr lang="en-US" dirty="0"/>
              <a:t>CurrentVersion</a:t>
            </a:r>
            <a:r>
              <a:rPr lang="en-US" dirty="0"/>
              <a:t>\Internet Settings\</a:t>
            </a:r>
            <a:r>
              <a:rPr lang="en-US" dirty="0"/>
              <a:t>ZoneMap</a:t>
            </a:r>
            <a:r>
              <a:rPr lang="en-US" dirty="0"/>
              <a:t>\Domains</a:t>
            </a:r>
            <a:r>
              <a:rPr lang="en-US" dirty="0" smtClean="0"/>
              <a:t>]</a:t>
            </a:r>
          </a:p>
          <a:p>
            <a:pPr lvl="2"/>
            <a:r>
              <a:rPr lang="en-US" dirty="0"/>
              <a:t>[HKEY_LOCAL_MACHINE\SOFTWARE\Policies\Microsoft\Windows\</a:t>
            </a:r>
            <a:r>
              <a:rPr lang="en-US" dirty="0"/>
              <a:t>CurrentVersion</a:t>
            </a:r>
            <a:r>
              <a:rPr lang="en-US" dirty="0"/>
              <a:t>\Internet Settings\</a:t>
            </a:r>
            <a:r>
              <a:rPr lang="en-US" dirty="0"/>
              <a:t>ZoneMapKey</a:t>
            </a:r>
            <a:r>
              <a:rPr lang="en-US" dirty="0"/>
              <a:t>]</a:t>
            </a: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13" y="4038600"/>
            <a:ext cx="33147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01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440</TotalTime>
  <Words>178</Words>
  <Application>Microsoft Office PowerPoint</Application>
  <PresentationFormat>On-screen Show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Oriel</vt:lpstr>
      <vt:lpstr>Package</vt:lpstr>
      <vt:lpstr>SCCM OSD</vt:lpstr>
      <vt:lpstr>Items of interest</vt:lpstr>
      <vt:lpstr>Demo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General Mills,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Zuraff</dc:creator>
  <cp:lastModifiedBy>Richard Zuraff</cp:lastModifiedBy>
  <cp:revision>19</cp:revision>
  <dcterms:created xsi:type="dcterms:W3CDTF">2011-06-16T13:32:03Z</dcterms:created>
  <dcterms:modified xsi:type="dcterms:W3CDTF">2011-06-16T20:52:07Z</dcterms:modified>
</cp:coreProperties>
</file>