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44FAD0-6546-4720-BC13-7B4103EE9568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422280-011A-4E48-9681-2D6FA1DE6E6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h20331.www2.hp.com/Hpsub/cache/509658-0-0-225-121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HP PC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</a:t>
            </a:r>
            <a:r>
              <a:rPr lang="en-US" dirty="0" smtClean="0"/>
              <a:t>Zuraff</a:t>
            </a:r>
          </a:p>
          <a:p>
            <a:r>
              <a:rPr lang="en-US" dirty="0" smtClean="0"/>
              <a:t>E-mail Richard.Zuraff@genmills.com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7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everything in a task </a:t>
            </a:r>
            <a:r>
              <a:rPr lang="en-US" dirty="0" err="1" smtClean="0"/>
              <a:t>seq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79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5" y="533400"/>
            <a:ext cx="3943350" cy="622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77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868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HP </a:t>
            </a:r>
            <a:r>
              <a:rPr lang="en-US" dirty="0" err="1"/>
              <a:t>Softpaq</a:t>
            </a:r>
            <a:r>
              <a:rPr lang="en-US" dirty="0"/>
              <a:t> Download Manager (</a:t>
            </a:r>
            <a:r>
              <a:rPr lang="en-US" dirty="0" smtClean="0"/>
              <a:t>SDM)</a:t>
            </a:r>
          </a:p>
          <a:p>
            <a:r>
              <a:rPr lang="en-US" dirty="0" smtClean="0"/>
              <a:t>HP </a:t>
            </a:r>
            <a:r>
              <a:rPr lang="en-US" dirty="0"/>
              <a:t>System Software Manager (SSM) </a:t>
            </a:r>
            <a:endParaRPr lang="en-US" dirty="0" smtClean="0"/>
          </a:p>
          <a:p>
            <a:r>
              <a:rPr lang="en-US" dirty="0" err="1" smtClean="0"/>
              <a:t>BiosConfigUtility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47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HP </a:t>
            </a:r>
            <a:r>
              <a:rPr lang="en-US" sz="4000" dirty="0" err="1"/>
              <a:t>Softpaq</a:t>
            </a:r>
            <a:r>
              <a:rPr lang="en-US" sz="4000" dirty="0"/>
              <a:t> Download Manager </a:t>
            </a:r>
            <a:r>
              <a:rPr lang="en-US" sz="4000" dirty="0" smtClean="0"/>
              <a:t>(</a:t>
            </a:r>
            <a:r>
              <a:rPr lang="en-US" sz="4000" dirty="0"/>
              <a:t>SDM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from </a:t>
            </a:r>
            <a:r>
              <a:rPr lang="en-US" dirty="0" smtClean="0">
                <a:hlinkClick r:id="rId2"/>
              </a:rPr>
              <a:t>HERE</a:t>
            </a:r>
            <a:endParaRPr lang="en-US" dirty="0" smtClean="0"/>
          </a:p>
          <a:p>
            <a:r>
              <a:rPr lang="en-US" dirty="0"/>
              <a:t>HP </a:t>
            </a:r>
            <a:r>
              <a:rPr lang="en-US" dirty="0" err="1"/>
              <a:t>SoftPaq</a:t>
            </a:r>
            <a:r>
              <a:rPr lang="en-US" dirty="0"/>
              <a:t> Download Manager </a:t>
            </a:r>
            <a:r>
              <a:rPr lang="en-US" dirty="0" smtClean="0"/>
              <a:t>allows you to </a:t>
            </a:r>
            <a:r>
              <a:rPr lang="en-US" dirty="0"/>
              <a:t>download </a:t>
            </a:r>
            <a:r>
              <a:rPr lang="en-US" dirty="0" smtClean="0"/>
              <a:t>driver and software updates.</a:t>
            </a:r>
          </a:p>
          <a:p>
            <a:r>
              <a:rPr lang="en-US" dirty="0" smtClean="0"/>
              <a:t>Select updates by model and OS.</a:t>
            </a:r>
            <a:endParaRPr lang="en-US" dirty="0"/>
          </a:p>
          <a:p>
            <a:r>
              <a:rPr lang="en-US" dirty="0" smtClean="0"/>
              <a:t>Allows you to extract drivers.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927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HP </a:t>
            </a:r>
            <a:r>
              <a:rPr lang="en-US" sz="2800" dirty="0" err="1"/>
              <a:t>Softpaq</a:t>
            </a:r>
            <a:r>
              <a:rPr lang="en-US" sz="2800" dirty="0"/>
              <a:t> Download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742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HP System Software Manager (SSM)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you </a:t>
            </a:r>
            <a:r>
              <a:rPr lang="en-US" dirty="0" err="1" smtClean="0"/>
              <a:t>isntall</a:t>
            </a:r>
            <a:r>
              <a:rPr lang="en-US" dirty="0" smtClean="0"/>
              <a:t> SDM it will put the SSM files below.</a:t>
            </a:r>
          </a:p>
          <a:p>
            <a:pPr lvl="1"/>
            <a:r>
              <a:rPr lang="en-US" dirty="0"/>
              <a:t>C:\Program Files (x86)\</a:t>
            </a:r>
            <a:r>
              <a:rPr lang="en-US" dirty="0" smtClean="0"/>
              <a:t>Hewlett-Packard\SSM</a:t>
            </a:r>
            <a:endParaRPr lang="en-US" dirty="0"/>
          </a:p>
          <a:p>
            <a:r>
              <a:rPr lang="en-US" dirty="0" smtClean="0"/>
              <a:t>Great White Paper on SSM in the folder located above.</a:t>
            </a:r>
          </a:p>
          <a:p>
            <a:r>
              <a:rPr lang="en-US" dirty="0" smtClean="0"/>
              <a:t>SSM </a:t>
            </a:r>
            <a:r>
              <a:rPr lang="en-US" dirty="0"/>
              <a:t>tool detects which updates apply to the system from the available </a:t>
            </a:r>
            <a:r>
              <a:rPr lang="en-US" dirty="0" err="1"/>
              <a:t>SoftPaqs</a:t>
            </a:r>
            <a:r>
              <a:rPr lang="en-US" dirty="0"/>
              <a:t> and installs them onto the </a:t>
            </a:r>
            <a:r>
              <a:rPr lang="en-US" dirty="0" smtClean="0"/>
              <a:t>system.</a:t>
            </a:r>
          </a:p>
          <a:p>
            <a:r>
              <a:rPr lang="en-US" dirty="0" smtClean="0"/>
              <a:t>Automatically install drivers and updates based on Computer models.  </a:t>
            </a:r>
          </a:p>
          <a:p>
            <a:r>
              <a:rPr lang="en-US" dirty="0" smtClean="0"/>
              <a:t>Easy to use with MDT/SCCM for driver installs and updating existing machines.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70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HP System Software Manager (SSM)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What the folder structure should look like for SSM and SCCM.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24200"/>
            <a:ext cx="27146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005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HP System Software Manager (SSM)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Downloaded files (CVA) from </a:t>
            </a:r>
            <a:r>
              <a:rPr lang="en-US" sz="2800" dirty="0" err="1"/>
              <a:t>Softpaq</a:t>
            </a:r>
            <a:r>
              <a:rPr lang="en-US" sz="2800" dirty="0"/>
              <a:t> Download </a:t>
            </a:r>
            <a:r>
              <a:rPr lang="en-US" sz="2800" dirty="0" smtClean="0"/>
              <a:t>Manager go here.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3505200"/>
            <a:ext cx="6503987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222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SCCM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Source files to the folder location that contains the </a:t>
            </a:r>
            <a:r>
              <a:rPr lang="en-US" dirty="0" err="1" smtClean="0"/>
              <a:t>SSM.Exe</a:t>
            </a:r>
            <a:r>
              <a:rPr lang="en-US" dirty="0" smtClean="0"/>
              <a:t> files.</a:t>
            </a:r>
          </a:p>
          <a:p>
            <a:r>
              <a:rPr lang="en-US" dirty="0" smtClean="0"/>
              <a:t>Program command line should be like the following below.</a:t>
            </a:r>
          </a:p>
          <a:p>
            <a:pPr lvl="1"/>
            <a:r>
              <a:rPr lang="en-US" dirty="0"/>
              <a:t>SSM.exe . /</a:t>
            </a:r>
            <a:r>
              <a:rPr lang="en-US" dirty="0" err="1"/>
              <a:t>log:c</a:t>
            </a:r>
            <a:r>
              <a:rPr lang="en-US" dirty="0"/>
              <a:t>:\temp /d /install /nu /a /s /</a:t>
            </a:r>
            <a:r>
              <a:rPr lang="en-US" dirty="0" err="1"/>
              <a:t>nobinpwd</a:t>
            </a:r>
            <a:r>
              <a:rPr lang="en-US" dirty="0"/>
              <a:t>  /</a:t>
            </a:r>
            <a:r>
              <a:rPr lang="en-US" dirty="0" err="1" smtClean="0"/>
              <a:t>cspwd</a:t>
            </a:r>
            <a:r>
              <a:rPr lang="en-US" dirty="0" smtClean="0"/>
              <a:t>:</a:t>
            </a:r>
            <a:r>
              <a:rPr lang="en-US" dirty="0"/>
              <a:t> " </a:t>
            </a:r>
            <a:r>
              <a:rPr lang="en-US" dirty="0" err="1" smtClean="0">
                <a:solidFill>
                  <a:srgbClr val="FF0000"/>
                </a:solidFill>
              </a:rPr>
              <a:t>BiosPassword</a:t>
            </a:r>
            <a:r>
              <a:rPr lang="en-US" dirty="0" smtClean="0"/>
              <a:t>" </a:t>
            </a:r>
            <a:r>
              <a:rPr lang="en-US" dirty="0"/>
              <a:t>/</a:t>
            </a:r>
            <a:r>
              <a:rPr lang="en-US" dirty="0" err="1"/>
              <a:t>cspwd</a:t>
            </a:r>
            <a:r>
              <a:rPr lang="en-US" dirty="0" smtClean="0"/>
              <a:t>:"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BiosPassword</a:t>
            </a:r>
            <a:r>
              <a:rPr lang="en-US" dirty="0" smtClean="0"/>
              <a:t>"</a:t>
            </a:r>
            <a:endParaRPr lang="en-US" dirty="0"/>
          </a:p>
          <a:p>
            <a:r>
              <a:rPr lang="en-US" dirty="0" smtClean="0"/>
              <a:t> /Force command very helpful if you need to roll back drivers.</a:t>
            </a:r>
          </a:p>
          <a:p>
            <a:r>
              <a:rPr lang="en-US" dirty="0" smtClean="0"/>
              <a:t>Command to update Database</a:t>
            </a:r>
          </a:p>
          <a:p>
            <a:pPr lvl="1"/>
            <a:r>
              <a:rPr lang="en-US" dirty="0"/>
              <a:t>SSM.exe /</a:t>
            </a:r>
            <a:r>
              <a:rPr lang="en-US" dirty="0" err="1"/>
              <a:t>am_bld_db</a:t>
            </a:r>
            <a:r>
              <a:rPr lang="en-US" dirty="0"/>
              <a:t> /</a:t>
            </a:r>
            <a:r>
              <a:rPr lang="en-US" dirty="0" err="1"/>
              <a:t>nocvaupdate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85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BiosConfigUtility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Allows you check and set Bios configurations on your HP tools.  </a:t>
            </a:r>
          </a:p>
          <a:p>
            <a:r>
              <a:rPr lang="en-US" dirty="0" smtClean="0"/>
              <a:t>Located in the SSM file when SDM is installed.</a:t>
            </a:r>
          </a:p>
          <a:p>
            <a:pPr lvl="1"/>
            <a:r>
              <a:rPr lang="en-US" sz="1800" dirty="0"/>
              <a:t>C:\Program Files (x86)\</a:t>
            </a:r>
            <a:r>
              <a:rPr lang="en-US" sz="1800" dirty="0" smtClean="0"/>
              <a:t>Hewlett-Packard\SSM\BiosConfigUtility.EXE</a:t>
            </a:r>
          </a:p>
          <a:p>
            <a:r>
              <a:rPr lang="en-US" sz="2400" dirty="0" smtClean="0"/>
              <a:t>Commands to use </a:t>
            </a:r>
            <a:r>
              <a:rPr lang="en-US" sz="2400" dirty="0" err="1" smtClean="0"/>
              <a:t>BIOSConfig</a:t>
            </a:r>
            <a:r>
              <a:rPr lang="en-US" sz="2400" dirty="0" smtClean="0"/>
              <a:t> tool</a:t>
            </a:r>
          </a:p>
          <a:p>
            <a:pPr lvl="1"/>
            <a:r>
              <a:rPr lang="en-US" sz="2200" dirty="0" smtClean="0"/>
              <a:t>Get BIOS settings</a:t>
            </a:r>
          </a:p>
          <a:p>
            <a:pPr lvl="2"/>
            <a:r>
              <a:rPr lang="en-US" sz="1900" dirty="0"/>
              <a:t>BiosConfigUtility.exe /verbose /</a:t>
            </a:r>
            <a:r>
              <a:rPr lang="en-US" sz="1900" dirty="0" err="1"/>
              <a:t>Format:REPSET</a:t>
            </a:r>
            <a:r>
              <a:rPr lang="en-US" sz="1900" dirty="0"/>
              <a:t> </a:t>
            </a:r>
            <a:r>
              <a:rPr lang="en-US" sz="1900" dirty="0" smtClean="0"/>
              <a:t>/</a:t>
            </a:r>
            <a:r>
              <a:rPr lang="en-US" sz="1900" dirty="0" err="1" smtClean="0"/>
              <a:t>GetConfig</a:t>
            </a:r>
            <a:r>
              <a:rPr lang="en-US" sz="1900" dirty="0"/>
              <a:t>:"</a:t>
            </a:r>
            <a:r>
              <a:rPr lang="en-US" sz="1900" dirty="0" err="1" smtClean="0"/>
              <a:t>Location_to_place_text_File</a:t>
            </a:r>
            <a:r>
              <a:rPr lang="en-US" sz="1900" dirty="0" smtClean="0"/>
              <a:t>\Text_File_name.txt</a:t>
            </a:r>
            <a:r>
              <a:rPr lang="en-US" sz="1900" dirty="0"/>
              <a:t>" /</a:t>
            </a:r>
            <a:r>
              <a:rPr lang="en-US" sz="1900" dirty="0" err="1"/>
              <a:t>cspwd</a:t>
            </a:r>
            <a:r>
              <a:rPr lang="en-US" sz="1900" dirty="0"/>
              <a:t>:"</a:t>
            </a:r>
            <a:r>
              <a:rPr lang="en-US" sz="1900" dirty="0" err="1"/>
              <a:t>BiosPassword</a:t>
            </a:r>
            <a:r>
              <a:rPr lang="en-US" sz="1900" dirty="0"/>
              <a:t>" /</a:t>
            </a:r>
            <a:r>
              <a:rPr lang="en-US" sz="1900" dirty="0" err="1"/>
              <a:t>cspwd</a:t>
            </a:r>
            <a:r>
              <a:rPr lang="en-US" sz="1900" dirty="0"/>
              <a:t>:"</a:t>
            </a:r>
            <a:r>
              <a:rPr lang="en-US" sz="1900" dirty="0" err="1"/>
              <a:t>BiosPassword</a:t>
            </a:r>
            <a:r>
              <a:rPr lang="en-US" sz="1900" dirty="0" smtClean="0"/>
              <a:t>"</a:t>
            </a:r>
            <a:endParaRPr lang="en-US" sz="1900" dirty="0"/>
          </a:p>
          <a:p>
            <a:pPr lvl="1"/>
            <a:r>
              <a:rPr lang="en-US" sz="2200" dirty="0" smtClean="0"/>
              <a:t>Set BIOS Settings</a:t>
            </a:r>
          </a:p>
          <a:p>
            <a:pPr lvl="2"/>
            <a:r>
              <a:rPr lang="en-US" sz="1900" dirty="0"/>
              <a:t>BiosConfigUtility.exe /verbose /</a:t>
            </a:r>
            <a:r>
              <a:rPr lang="en-US" sz="1900" dirty="0" err="1"/>
              <a:t>Format:REPSET</a:t>
            </a:r>
            <a:r>
              <a:rPr lang="en-US" sz="1900" dirty="0"/>
              <a:t> /</a:t>
            </a:r>
            <a:r>
              <a:rPr lang="en-US" sz="1900" dirty="0" err="1"/>
              <a:t>SetConfig</a:t>
            </a:r>
            <a:r>
              <a:rPr lang="en-US" sz="1900" dirty="0"/>
              <a:t>:"</a:t>
            </a:r>
            <a:r>
              <a:rPr lang="en-US" sz="1900" dirty="0" err="1" smtClean="0"/>
              <a:t>Location_to_place_text_File</a:t>
            </a:r>
            <a:r>
              <a:rPr lang="en-US" sz="1900" dirty="0" smtClean="0"/>
              <a:t>\</a:t>
            </a:r>
            <a:r>
              <a:rPr lang="en-US" sz="1900" dirty="0"/>
              <a:t>Text_File_name</a:t>
            </a:r>
            <a:r>
              <a:rPr lang="en-US" sz="1900" dirty="0" smtClean="0"/>
              <a:t>.txt</a:t>
            </a:r>
            <a:r>
              <a:rPr lang="en-US" sz="1900" dirty="0"/>
              <a:t>" /</a:t>
            </a:r>
            <a:r>
              <a:rPr lang="en-US" sz="1900" dirty="0" err="1"/>
              <a:t>cspwd</a:t>
            </a:r>
            <a:r>
              <a:rPr lang="en-US" sz="1900" dirty="0"/>
              <a:t>:"</a:t>
            </a:r>
            <a:r>
              <a:rPr lang="en-US" sz="1900" dirty="0" err="1"/>
              <a:t>BiosPassword</a:t>
            </a:r>
            <a:r>
              <a:rPr lang="en-US" sz="1900" dirty="0"/>
              <a:t>" /</a:t>
            </a:r>
            <a:r>
              <a:rPr lang="en-US" sz="1900" dirty="0" err="1"/>
              <a:t>cspwd</a:t>
            </a:r>
            <a:r>
              <a:rPr lang="en-US" sz="1900" dirty="0"/>
              <a:t>:"</a:t>
            </a:r>
            <a:r>
              <a:rPr lang="en-US" sz="1900" dirty="0" err="1" smtClean="0"/>
              <a:t>BiosPassword</a:t>
            </a:r>
            <a:r>
              <a:rPr lang="en-US" sz="1900" dirty="0"/>
              <a:t>"</a:t>
            </a:r>
            <a:endParaRPr lang="en-US" sz="1900" dirty="0" smtClean="0"/>
          </a:p>
          <a:p>
            <a:pPr lvl="1"/>
            <a:r>
              <a:rPr lang="en-US" sz="2200" dirty="0" smtClean="0"/>
              <a:t>Set or change BIOS password command.</a:t>
            </a:r>
          </a:p>
          <a:p>
            <a:pPr lvl="2"/>
            <a:r>
              <a:rPr lang="en-US" sz="1900" dirty="0"/>
              <a:t>BiosConfigUtility.exe </a:t>
            </a:r>
            <a:r>
              <a:rPr lang="en-US" sz="1900" dirty="0" smtClean="0"/>
              <a:t>/</a:t>
            </a:r>
            <a:r>
              <a:rPr lang="en-US" sz="1900" dirty="0" err="1" smtClean="0"/>
              <a:t>nspwd</a:t>
            </a:r>
            <a:r>
              <a:rPr lang="en-US" sz="1900" dirty="0" smtClean="0"/>
              <a:t>:</a:t>
            </a:r>
            <a:r>
              <a:rPr lang="en-US" sz="1900" dirty="0"/>
              <a:t>"</a:t>
            </a:r>
            <a:r>
              <a:rPr lang="en-US" sz="1900" dirty="0" err="1" smtClean="0"/>
              <a:t>NewBIOSPassword</a:t>
            </a:r>
            <a:r>
              <a:rPr lang="en-US" sz="1900"/>
              <a:t>"</a:t>
            </a:r>
            <a:endParaRPr lang="en-US" sz="1900" dirty="0" smtClean="0"/>
          </a:p>
          <a:p>
            <a:pPr lvl="2"/>
            <a:endParaRPr lang="en-US" sz="1900" dirty="0" smtClean="0"/>
          </a:p>
          <a:p>
            <a:pPr lvl="2"/>
            <a:endParaRPr lang="en-US" sz="1900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78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371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HP PC Tools</vt:lpstr>
      <vt:lpstr>What will be covered</vt:lpstr>
      <vt:lpstr>HP Softpaq Download Manager (SDM)</vt:lpstr>
      <vt:lpstr>Demo</vt:lpstr>
      <vt:lpstr>HP System Software Manager (SSM) </vt:lpstr>
      <vt:lpstr>HP System Software Manager (SSM) </vt:lpstr>
      <vt:lpstr>HP System Software Manager (SSM) </vt:lpstr>
      <vt:lpstr>Setup SCCM Package</vt:lpstr>
      <vt:lpstr>BiosConfigUtility </vt:lpstr>
      <vt:lpstr>Use everything in a task seq</vt:lpstr>
      <vt:lpstr>PowerPoint Presentation</vt:lpstr>
      <vt:lpstr>Questions?</vt:lpstr>
    </vt:vector>
  </TitlesOfParts>
  <Company>General Mills,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 Tools</dc:title>
  <dc:creator>Richard Zuraff</dc:creator>
  <cp:lastModifiedBy>Richard Zuraff</cp:lastModifiedBy>
  <cp:revision>13</cp:revision>
  <dcterms:created xsi:type="dcterms:W3CDTF">2011-08-18T17:28:49Z</dcterms:created>
  <dcterms:modified xsi:type="dcterms:W3CDTF">2011-08-22T14:31:44Z</dcterms:modified>
</cp:coreProperties>
</file>