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4"/>
  </p:sldMasterIdLst>
  <p:notesMasterIdLst>
    <p:notesMasterId r:id="rId33"/>
  </p:notesMasterIdLst>
  <p:handoutMasterIdLst>
    <p:handoutMasterId r:id="rId34"/>
  </p:handoutMasterIdLst>
  <p:sldIdLst>
    <p:sldId id="256" r:id="rId5"/>
    <p:sldId id="275" r:id="rId6"/>
    <p:sldId id="412" r:id="rId7"/>
    <p:sldId id="413" r:id="rId8"/>
    <p:sldId id="396" r:id="rId9"/>
    <p:sldId id="392" r:id="rId10"/>
    <p:sldId id="397" r:id="rId11"/>
    <p:sldId id="398" r:id="rId12"/>
    <p:sldId id="399" r:id="rId13"/>
    <p:sldId id="414" r:id="rId14"/>
    <p:sldId id="401" r:id="rId15"/>
    <p:sldId id="415" r:id="rId16"/>
    <p:sldId id="403" r:id="rId17"/>
    <p:sldId id="404" r:id="rId18"/>
    <p:sldId id="276" r:id="rId19"/>
    <p:sldId id="277" r:id="rId20"/>
    <p:sldId id="278" r:id="rId21"/>
    <p:sldId id="279" r:id="rId22"/>
    <p:sldId id="281" r:id="rId23"/>
    <p:sldId id="280" r:id="rId24"/>
    <p:sldId id="406" r:id="rId25"/>
    <p:sldId id="409" r:id="rId26"/>
    <p:sldId id="410" r:id="rId27"/>
    <p:sldId id="400" r:id="rId28"/>
    <p:sldId id="407" r:id="rId29"/>
    <p:sldId id="405" r:id="rId30"/>
    <p:sldId id="408" r:id="rId31"/>
    <p:sldId id="274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4BE738-CEBD-446A-BE74-7D11EC1058D9}" v="2" dt="2024-08-02T19:59:58.4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9" autoAdjust="0"/>
    <p:restoredTop sz="95033" autoAdjust="0"/>
  </p:normalViewPr>
  <p:slideViewPr>
    <p:cSldViewPr snapToGrid="0" snapToObjects="1">
      <p:cViewPr varScale="1">
        <p:scale>
          <a:sx n="79" d="100"/>
          <a:sy n="79" d="100"/>
        </p:scale>
        <p:origin x="96" y="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8" d="100"/>
          <a:sy n="68" d="100"/>
        </p:scale>
        <p:origin x="32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6/11/relationships/changesInfo" Target="changesInfos/changesInfo1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ke Terrill" userId="2563481d97b29297" providerId="LiveId" clId="{1EF25B99-C656-40BB-A3B9-4F4C3D38B9D9}"/>
    <pc:docChg chg="undo custSel addSld delSld modSld sldOrd delMainMaster">
      <pc:chgData name="Mike Terrill" userId="2563481d97b29297" providerId="LiveId" clId="{1EF25B99-C656-40BB-A3B9-4F4C3D38B9D9}" dt="2024-07-31T02:37:15.973" v="595" actId="26606"/>
      <pc:docMkLst>
        <pc:docMk/>
      </pc:docMkLst>
      <pc:sldChg chg="del">
        <pc:chgData name="Mike Terrill" userId="2563481d97b29297" providerId="LiveId" clId="{1EF25B99-C656-40BB-A3B9-4F4C3D38B9D9}" dt="2024-07-17T22:56:20.232" v="101" actId="2696"/>
        <pc:sldMkLst>
          <pc:docMk/>
          <pc:sldMk cId="2913824905" sldId="258"/>
        </pc:sldMkLst>
      </pc:sldChg>
      <pc:sldChg chg="del">
        <pc:chgData name="Mike Terrill" userId="2563481d97b29297" providerId="LiveId" clId="{1EF25B99-C656-40BB-A3B9-4F4C3D38B9D9}" dt="2024-07-17T23:13:16.789" v="169" actId="2696"/>
        <pc:sldMkLst>
          <pc:docMk/>
          <pc:sldMk cId="1429390259" sldId="260"/>
        </pc:sldMkLst>
      </pc:sldChg>
      <pc:sldChg chg="del">
        <pc:chgData name="Mike Terrill" userId="2563481d97b29297" providerId="LiveId" clId="{1EF25B99-C656-40BB-A3B9-4F4C3D38B9D9}" dt="2024-07-17T23:14:06.606" v="175" actId="2696"/>
        <pc:sldMkLst>
          <pc:docMk/>
          <pc:sldMk cId="1974828406" sldId="264"/>
        </pc:sldMkLst>
      </pc:sldChg>
      <pc:sldChg chg="addSp delSp modSp mod setBg">
        <pc:chgData name="Mike Terrill" userId="2563481d97b29297" providerId="LiveId" clId="{1EF25B99-C656-40BB-A3B9-4F4C3D38B9D9}" dt="2024-07-19T04:55:32.699" v="408" actId="26606"/>
        <pc:sldMkLst>
          <pc:docMk/>
          <pc:sldMk cId="2939930866" sldId="274"/>
        </pc:sldMkLst>
        <pc:spChg chg="add del mod">
          <ac:chgData name="Mike Terrill" userId="2563481d97b29297" providerId="LiveId" clId="{1EF25B99-C656-40BB-A3B9-4F4C3D38B9D9}" dt="2024-07-19T04:55:32.699" v="408" actId="26606"/>
          <ac:spMkLst>
            <pc:docMk/>
            <pc:sldMk cId="2939930866" sldId="274"/>
            <ac:spMk id="2" creationId="{D44BCB7C-A6FC-4118-9027-468ECFDE6455}"/>
          </ac:spMkLst>
        </pc:spChg>
        <pc:spChg chg="del">
          <ac:chgData name="Mike Terrill" userId="2563481d97b29297" providerId="LiveId" clId="{1EF25B99-C656-40BB-A3B9-4F4C3D38B9D9}" dt="2024-07-17T23:13:31.832" v="170" actId="478"/>
          <ac:spMkLst>
            <pc:docMk/>
            <pc:sldMk cId="2939930866" sldId="274"/>
            <ac:spMk id="3" creationId="{4B64FA72-B055-4AE3-A6FD-8071BD687CBE}"/>
          </ac:spMkLst>
        </pc:spChg>
        <pc:spChg chg="add del mod">
          <ac:chgData name="Mike Terrill" userId="2563481d97b29297" providerId="LiveId" clId="{1EF25B99-C656-40BB-A3B9-4F4C3D38B9D9}" dt="2024-07-17T23:13:57.546" v="174" actId="478"/>
          <ac:spMkLst>
            <pc:docMk/>
            <pc:sldMk cId="2939930866" sldId="274"/>
            <ac:spMk id="6" creationId="{1EE95336-66ED-CF91-F9C4-10C3148DD3A1}"/>
          </ac:spMkLst>
        </pc:spChg>
        <pc:spChg chg="add">
          <ac:chgData name="Mike Terrill" userId="2563481d97b29297" providerId="LiveId" clId="{1EF25B99-C656-40BB-A3B9-4F4C3D38B9D9}" dt="2024-07-19T04:55:32.699" v="408" actId="26606"/>
          <ac:spMkLst>
            <pc:docMk/>
            <pc:sldMk cId="2939930866" sldId="274"/>
            <ac:spMk id="7" creationId="{0DC895F7-4E59-40FB-87DD-ACE47F94C143}"/>
          </ac:spMkLst>
        </pc:spChg>
        <pc:spChg chg="add del mod">
          <ac:chgData name="Mike Terrill" userId="2563481d97b29297" providerId="LiveId" clId="{1EF25B99-C656-40BB-A3B9-4F4C3D38B9D9}" dt="2024-07-17T23:13:45.953" v="172" actId="478"/>
          <ac:spMkLst>
            <pc:docMk/>
            <pc:sldMk cId="2939930866" sldId="274"/>
            <ac:spMk id="8" creationId="{B205123B-A2A2-8A0B-6F70-FB1A1814CD7D}"/>
          </ac:spMkLst>
        </pc:spChg>
        <pc:picChg chg="add">
          <ac:chgData name="Mike Terrill" userId="2563481d97b29297" providerId="LiveId" clId="{1EF25B99-C656-40BB-A3B9-4F4C3D38B9D9}" dt="2024-07-19T04:55:32.699" v="408" actId="26606"/>
          <ac:picMkLst>
            <pc:docMk/>
            <pc:sldMk cId="2939930866" sldId="274"/>
            <ac:picMk id="4" creationId="{60FF7F66-40A8-C425-4404-0BD8A7CE3B72}"/>
          </ac:picMkLst>
        </pc:picChg>
        <pc:picChg chg="del">
          <ac:chgData name="Mike Terrill" userId="2563481d97b29297" providerId="LiveId" clId="{1EF25B99-C656-40BB-A3B9-4F4C3D38B9D9}" dt="2024-07-17T23:13:52.537" v="173" actId="478"/>
          <ac:picMkLst>
            <pc:docMk/>
            <pc:sldMk cId="2939930866" sldId="274"/>
            <ac:picMk id="5" creationId="{20A520D0-11CF-4639-8537-F56A8A2FDCFD}"/>
          </ac:picMkLst>
        </pc:picChg>
        <pc:picChg chg="add">
          <ac:chgData name="Mike Terrill" userId="2563481d97b29297" providerId="LiveId" clId="{1EF25B99-C656-40BB-A3B9-4F4C3D38B9D9}" dt="2024-07-19T04:55:32.699" v="408" actId="26606"/>
          <ac:picMkLst>
            <pc:docMk/>
            <pc:sldMk cId="2939930866" sldId="274"/>
            <ac:picMk id="10" creationId="{1A4C720E-710D-44F8-A8D7-2BAA61E1814B}"/>
          </ac:picMkLst>
        </pc:picChg>
      </pc:sldChg>
      <pc:sldChg chg="modSp mod">
        <pc:chgData name="Mike Terrill" userId="2563481d97b29297" providerId="LiveId" clId="{1EF25B99-C656-40BB-A3B9-4F4C3D38B9D9}" dt="2024-07-31T02:17:16.851" v="514" actId="20577"/>
        <pc:sldMkLst>
          <pc:docMk/>
          <pc:sldMk cId="3789488703" sldId="275"/>
        </pc:sldMkLst>
        <pc:spChg chg="mod">
          <ac:chgData name="Mike Terrill" userId="2563481d97b29297" providerId="LiveId" clId="{1EF25B99-C656-40BB-A3B9-4F4C3D38B9D9}" dt="2024-07-31T02:17:16.851" v="514" actId="20577"/>
          <ac:spMkLst>
            <pc:docMk/>
            <pc:sldMk cId="3789488703" sldId="275"/>
            <ac:spMk id="3" creationId="{6E80CDDD-556A-BB27-9DB4-E8E139D85E4D}"/>
          </ac:spMkLst>
        </pc:spChg>
      </pc:sldChg>
      <pc:sldChg chg="modSp">
        <pc:chgData name="Mike Terrill" userId="2563481d97b29297" providerId="LiveId" clId="{1EF25B99-C656-40BB-A3B9-4F4C3D38B9D9}" dt="2024-07-19T04:57:25.826" v="488" actId="20577"/>
        <pc:sldMkLst>
          <pc:docMk/>
          <pc:sldMk cId="406885489" sldId="276"/>
        </pc:sldMkLst>
        <pc:spChg chg="mod">
          <ac:chgData name="Mike Terrill" userId="2563481d97b29297" providerId="LiveId" clId="{1EF25B99-C656-40BB-A3B9-4F4C3D38B9D9}" dt="2024-07-19T04:57:25.826" v="488" actId="20577"/>
          <ac:spMkLst>
            <pc:docMk/>
            <pc:sldMk cId="406885489" sldId="276"/>
            <ac:spMk id="2" creationId="{917890A5-5EB9-954F-D1CC-6C76AF0839BD}"/>
          </ac:spMkLst>
        </pc:spChg>
      </pc:sldChg>
      <pc:sldChg chg="modSp mod">
        <pc:chgData name="Mike Terrill" userId="2563481d97b29297" providerId="LiveId" clId="{1EF25B99-C656-40BB-A3B9-4F4C3D38B9D9}" dt="2024-07-19T04:58:07.586" v="490" actId="27636"/>
        <pc:sldMkLst>
          <pc:docMk/>
          <pc:sldMk cId="3474952496" sldId="278"/>
        </pc:sldMkLst>
        <pc:spChg chg="mod">
          <ac:chgData name="Mike Terrill" userId="2563481d97b29297" providerId="LiveId" clId="{1EF25B99-C656-40BB-A3B9-4F4C3D38B9D9}" dt="2024-07-19T04:58:07.586" v="490" actId="27636"/>
          <ac:spMkLst>
            <pc:docMk/>
            <pc:sldMk cId="3474952496" sldId="278"/>
            <ac:spMk id="3" creationId="{08B9CC34-B7C9-7462-4FCD-749D02BB51DA}"/>
          </ac:spMkLst>
        </pc:spChg>
      </pc:sldChg>
      <pc:sldChg chg="addSp modSp mod setBg">
        <pc:chgData name="Mike Terrill" userId="2563481d97b29297" providerId="LiveId" clId="{1EF25B99-C656-40BB-A3B9-4F4C3D38B9D9}" dt="2024-07-19T04:58:44.791" v="491" actId="26606"/>
        <pc:sldMkLst>
          <pc:docMk/>
          <pc:sldMk cId="389395487" sldId="279"/>
        </pc:sldMkLst>
        <pc:spChg chg="mod">
          <ac:chgData name="Mike Terrill" userId="2563481d97b29297" providerId="LiveId" clId="{1EF25B99-C656-40BB-A3B9-4F4C3D38B9D9}" dt="2024-07-19T04:58:44.791" v="491" actId="26606"/>
          <ac:spMkLst>
            <pc:docMk/>
            <pc:sldMk cId="389395487" sldId="279"/>
            <ac:spMk id="2" creationId="{AA5A6A78-8EA6-C44A-9587-B143B1415ACE}"/>
          </ac:spMkLst>
        </pc:spChg>
        <pc:spChg chg="mod">
          <ac:chgData name="Mike Terrill" userId="2563481d97b29297" providerId="LiveId" clId="{1EF25B99-C656-40BB-A3B9-4F4C3D38B9D9}" dt="2024-07-19T04:58:44.791" v="491" actId="26606"/>
          <ac:spMkLst>
            <pc:docMk/>
            <pc:sldMk cId="389395487" sldId="279"/>
            <ac:spMk id="5" creationId="{F8714F4B-F371-DB9D-EB0E-5A05F35269C5}"/>
          </ac:spMkLst>
        </pc:spChg>
        <pc:graphicFrameChg chg="mod ord modGraphic">
          <ac:chgData name="Mike Terrill" userId="2563481d97b29297" providerId="LiveId" clId="{1EF25B99-C656-40BB-A3B9-4F4C3D38B9D9}" dt="2024-07-19T04:58:44.791" v="491" actId="26606"/>
          <ac:graphicFrameMkLst>
            <pc:docMk/>
            <pc:sldMk cId="389395487" sldId="279"/>
            <ac:graphicFrameMk id="4" creationId="{00DB4FD6-FC7B-2E65-27E7-0A68D2157E2F}"/>
          </ac:graphicFrameMkLst>
        </pc:graphicFrameChg>
        <pc:picChg chg="add">
          <ac:chgData name="Mike Terrill" userId="2563481d97b29297" providerId="LiveId" clId="{1EF25B99-C656-40BB-A3B9-4F4C3D38B9D9}" dt="2024-07-19T04:58:44.791" v="491" actId="26606"/>
          <ac:picMkLst>
            <pc:docMk/>
            <pc:sldMk cId="389395487" sldId="279"/>
            <ac:picMk id="10" creationId="{6AF6706C-CF07-43A1-BCC4-CBA5D33820DA}"/>
          </ac:picMkLst>
        </pc:picChg>
      </pc:sldChg>
      <pc:sldChg chg="addSp delSp modSp mod setBg">
        <pc:chgData name="Mike Terrill" userId="2563481d97b29297" providerId="LiveId" clId="{1EF25B99-C656-40BB-A3B9-4F4C3D38B9D9}" dt="2024-07-14T02:29:14.058" v="5" actId="207"/>
        <pc:sldMkLst>
          <pc:docMk/>
          <pc:sldMk cId="1376262417" sldId="280"/>
        </pc:sldMkLst>
        <pc:spChg chg="mod">
          <ac:chgData name="Mike Terrill" userId="2563481d97b29297" providerId="LiveId" clId="{1EF25B99-C656-40BB-A3B9-4F4C3D38B9D9}" dt="2024-07-14T02:28:47.977" v="2" actId="26606"/>
          <ac:spMkLst>
            <pc:docMk/>
            <pc:sldMk cId="1376262417" sldId="280"/>
            <ac:spMk id="2" creationId="{F77BB6FD-4812-66EC-B0A1-52D1E6712AAC}"/>
          </ac:spMkLst>
        </pc:spChg>
        <pc:spChg chg="mod">
          <ac:chgData name="Mike Terrill" userId="2563481d97b29297" providerId="LiveId" clId="{1EF25B99-C656-40BB-A3B9-4F4C3D38B9D9}" dt="2024-07-14T02:29:14.058" v="5" actId="207"/>
          <ac:spMkLst>
            <pc:docMk/>
            <pc:sldMk cId="1376262417" sldId="280"/>
            <ac:spMk id="5" creationId="{D7B501D9-AD99-E02C-BB6D-11B1B70F3EBB}"/>
          </ac:spMkLst>
        </pc:spChg>
        <pc:picChg chg="add del">
          <ac:chgData name="Mike Terrill" userId="2563481d97b29297" providerId="LiveId" clId="{1EF25B99-C656-40BB-A3B9-4F4C3D38B9D9}" dt="2024-07-14T02:28:13.020" v="1" actId="26606"/>
          <ac:picMkLst>
            <pc:docMk/>
            <pc:sldMk cId="1376262417" sldId="280"/>
            <ac:picMk id="7" creationId="{6563BB99-A2DD-B8F3-A5CF-4CC96F1D1B8F}"/>
          </ac:picMkLst>
        </pc:picChg>
        <pc:picChg chg="add">
          <ac:chgData name="Mike Terrill" userId="2563481d97b29297" providerId="LiveId" clId="{1EF25B99-C656-40BB-A3B9-4F4C3D38B9D9}" dt="2024-07-14T02:28:47.977" v="2" actId="26606"/>
          <ac:picMkLst>
            <pc:docMk/>
            <pc:sldMk cId="1376262417" sldId="280"/>
            <ac:picMk id="8" creationId="{6563BB99-A2DD-B8F3-A5CF-4CC96F1D1B8F}"/>
          </ac:picMkLst>
        </pc:picChg>
      </pc:sldChg>
      <pc:sldChg chg="addSp delSp modSp mod setBg">
        <pc:chgData name="Mike Terrill" userId="2563481d97b29297" providerId="LiveId" clId="{1EF25B99-C656-40BB-A3B9-4F4C3D38B9D9}" dt="2024-07-19T04:58:56.484" v="493" actId="26606"/>
        <pc:sldMkLst>
          <pc:docMk/>
          <pc:sldMk cId="731850447" sldId="281"/>
        </pc:sldMkLst>
        <pc:spChg chg="mod">
          <ac:chgData name="Mike Terrill" userId="2563481d97b29297" providerId="LiveId" clId="{1EF25B99-C656-40BB-A3B9-4F4C3D38B9D9}" dt="2024-07-19T04:58:56.484" v="493" actId="26606"/>
          <ac:spMkLst>
            <pc:docMk/>
            <pc:sldMk cId="731850447" sldId="281"/>
            <ac:spMk id="2" creationId="{AA5A6A78-8EA6-C44A-9587-B143B1415ACE}"/>
          </ac:spMkLst>
        </pc:spChg>
        <pc:spChg chg="mod">
          <ac:chgData name="Mike Terrill" userId="2563481d97b29297" providerId="LiveId" clId="{1EF25B99-C656-40BB-A3B9-4F4C3D38B9D9}" dt="2024-07-19T04:58:56.484" v="493" actId="26606"/>
          <ac:spMkLst>
            <pc:docMk/>
            <pc:sldMk cId="731850447" sldId="281"/>
            <ac:spMk id="5" creationId="{F8714F4B-F371-DB9D-EB0E-5A05F35269C5}"/>
          </ac:spMkLst>
        </pc:spChg>
        <pc:graphicFrameChg chg="add mod ord">
          <ac:chgData name="Mike Terrill" userId="2563481d97b29297" providerId="LiveId" clId="{1EF25B99-C656-40BB-A3B9-4F4C3D38B9D9}" dt="2024-07-19T04:58:56.484" v="493" actId="26606"/>
          <ac:graphicFrameMkLst>
            <pc:docMk/>
            <pc:sldMk cId="731850447" sldId="281"/>
            <ac:graphicFrameMk id="4" creationId="{00DB4FD6-FC7B-2E65-27E7-0A68D2157E2F}"/>
          </ac:graphicFrameMkLst>
        </pc:graphicFrameChg>
        <pc:picChg chg="add del">
          <ac:chgData name="Mike Terrill" userId="2563481d97b29297" providerId="LiveId" clId="{1EF25B99-C656-40BB-A3B9-4F4C3D38B9D9}" dt="2024-07-19T04:58:56.484" v="493" actId="26606"/>
          <ac:picMkLst>
            <pc:docMk/>
            <pc:sldMk cId="731850447" sldId="281"/>
            <ac:picMk id="10" creationId="{6AF6706C-CF07-43A1-BCC4-CBA5D33820DA}"/>
          </ac:picMkLst>
        </pc:picChg>
      </pc:sldChg>
      <pc:sldChg chg="addSp del delDesignElem">
        <pc:chgData name="Mike Terrill" userId="2563481d97b29297" providerId="LiveId" clId="{1EF25B99-C656-40BB-A3B9-4F4C3D38B9D9}" dt="2024-07-31T02:25:00.379" v="563" actId="47"/>
        <pc:sldMkLst>
          <pc:docMk/>
          <pc:sldMk cId="560021826" sldId="317"/>
        </pc:sldMkLst>
        <pc:spChg chg="add">
          <ac:chgData name="Mike Terrill" userId="2563481d97b29297" providerId="LiveId" clId="{1EF25B99-C656-40BB-A3B9-4F4C3D38B9D9}" dt="2024-07-31T02:19:00.416" v="538"/>
          <ac:spMkLst>
            <pc:docMk/>
            <pc:sldMk cId="560021826" sldId="317"/>
            <ac:spMk id="34" creationId="{82184FF4-7029-4ED7-813A-192E60608764}"/>
          </ac:spMkLst>
        </pc:spChg>
        <pc:spChg chg="add">
          <ac:chgData name="Mike Terrill" userId="2563481d97b29297" providerId="LiveId" clId="{1EF25B99-C656-40BB-A3B9-4F4C3D38B9D9}" dt="2024-07-31T02:19:00.416" v="538"/>
          <ac:spMkLst>
            <pc:docMk/>
            <pc:sldMk cId="560021826" sldId="317"/>
            <ac:spMk id="36" creationId="{AAA7AB09-557C-41AD-9113-FF9F68FA1035}"/>
          </ac:spMkLst>
        </pc:spChg>
        <pc:spChg chg="add">
          <ac:chgData name="Mike Terrill" userId="2563481d97b29297" providerId="LiveId" clId="{1EF25B99-C656-40BB-A3B9-4F4C3D38B9D9}" dt="2024-07-31T02:19:00.416" v="538"/>
          <ac:spMkLst>
            <pc:docMk/>
            <pc:sldMk cId="560021826" sldId="317"/>
            <ac:spMk id="38" creationId="{EF99ECAA-1F11-4937-BBA6-51935AB44C9D}"/>
          </ac:spMkLst>
        </pc:spChg>
        <pc:spChg chg="add">
          <ac:chgData name="Mike Terrill" userId="2563481d97b29297" providerId="LiveId" clId="{1EF25B99-C656-40BB-A3B9-4F4C3D38B9D9}" dt="2024-07-31T02:19:00.416" v="538"/>
          <ac:spMkLst>
            <pc:docMk/>
            <pc:sldMk cId="560021826" sldId="317"/>
            <ac:spMk id="46" creationId="{1DB043B4-68C6-45B9-82AC-A5800EADB8DB}"/>
          </ac:spMkLst>
        </pc:spChg>
        <pc:spChg chg="add">
          <ac:chgData name="Mike Terrill" userId="2563481d97b29297" providerId="LiveId" clId="{1EF25B99-C656-40BB-A3B9-4F4C3D38B9D9}" dt="2024-07-31T02:19:00.416" v="538"/>
          <ac:spMkLst>
            <pc:docMk/>
            <pc:sldMk cId="560021826" sldId="317"/>
            <ac:spMk id="48" creationId="{3C64A91D-E535-4C24-A0E3-96A3810E3FDC}"/>
          </ac:spMkLst>
        </pc:spChg>
        <pc:spChg chg="add">
          <ac:chgData name="Mike Terrill" userId="2563481d97b29297" providerId="LiveId" clId="{1EF25B99-C656-40BB-A3B9-4F4C3D38B9D9}" dt="2024-07-31T02:19:00.416" v="538"/>
          <ac:spMkLst>
            <pc:docMk/>
            <pc:sldMk cId="560021826" sldId="317"/>
            <ac:spMk id="50" creationId="{26FC4867-BA3E-4F8E-AB23-684F34DF3D31}"/>
          </ac:spMkLst>
        </pc:spChg>
        <pc:grpChg chg="add">
          <ac:chgData name="Mike Terrill" userId="2563481d97b29297" providerId="LiveId" clId="{1EF25B99-C656-40BB-A3B9-4F4C3D38B9D9}" dt="2024-07-31T02:19:00.416" v="538"/>
          <ac:grpSpMkLst>
            <pc:docMk/>
            <pc:sldMk cId="560021826" sldId="317"/>
            <ac:grpSpMk id="40" creationId="{79DE9FAB-6BBA-4CFE-B67D-77B47F01ECA4}"/>
          </ac:grpSpMkLst>
        </pc:grpChg>
      </pc:sldChg>
      <pc:sldChg chg="modSp mod delDesignElem">
        <pc:chgData name="Mike Terrill" userId="2563481d97b29297" providerId="LiveId" clId="{1EF25B99-C656-40BB-A3B9-4F4C3D38B9D9}" dt="2024-07-31T02:27:33.695" v="574" actId="27636"/>
        <pc:sldMkLst>
          <pc:docMk/>
          <pc:sldMk cId="2311803604" sldId="392"/>
        </pc:sldMkLst>
        <pc:spChg chg="mod">
          <ac:chgData name="Mike Terrill" userId="2563481d97b29297" providerId="LiveId" clId="{1EF25B99-C656-40BB-A3B9-4F4C3D38B9D9}" dt="2024-07-31T02:27:33.695" v="574" actId="27636"/>
          <ac:spMkLst>
            <pc:docMk/>
            <pc:sldMk cId="2311803604" sldId="392"/>
            <ac:spMk id="5" creationId="{B275BAE3-1CB9-C2F4-9273-5D99422D73A5}"/>
          </ac:spMkLst>
        </pc:spChg>
      </pc:sldChg>
      <pc:sldChg chg="addSp delSp modSp add del mod setBg delDesignElem">
        <pc:chgData name="Mike Terrill" userId="2563481d97b29297" providerId="LiveId" clId="{1EF25B99-C656-40BB-A3B9-4F4C3D38B9D9}" dt="2024-07-17T23:05:28.479" v="160"/>
        <pc:sldMkLst>
          <pc:docMk/>
          <pc:sldMk cId="1501086801" sldId="393"/>
        </pc:sldMkLst>
        <pc:spChg chg="mod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15" creationId="{40F1DF5B-353A-4270-8C10-6A1509441174}"/>
          </ac:spMkLst>
        </pc:spChg>
        <pc:spChg chg="add del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34" creationId="{82184FF4-7029-4ED7-813A-192E60608764}"/>
          </ac:spMkLst>
        </pc:spChg>
        <pc:spChg chg="add del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36" creationId="{AAA7AB09-557C-41AD-9113-FF9F68FA1035}"/>
          </ac:spMkLst>
        </pc:spChg>
        <pc:spChg chg="add del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38" creationId="{EF99ECAA-1F11-4937-BBA6-51935AB44C9D}"/>
          </ac:spMkLst>
        </pc:spChg>
        <pc:spChg chg="add del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46" creationId="{1DB043B4-68C6-45B9-82AC-A5800EADB8DB}"/>
          </ac:spMkLst>
        </pc:spChg>
        <pc:spChg chg="add del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48" creationId="{3C64A91D-E535-4C24-A0E3-96A3810E3FDC}"/>
          </ac:spMkLst>
        </pc:spChg>
        <pc:spChg chg="add del">
          <ac:chgData name="Mike Terrill" userId="2563481d97b29297" providerId="LiveId" clId="{1EF25B99-C656-40BB-A3B9-4F4C3D38B9D9}" dt="2024-07-17T23:05:28.479" v="160"/>
          <ac:spMkLst>
            <pc:docMk/>
            <pc:sldMk cId="1501086801" sldId="393"/>
            <ac:spMk id="50" creationId="{26FC4867-BA3E-4F8E-AB23-684F34DF3D31}"/>
          </ac:spMkLst>
        </pc:spChg>
        <pc:grpChg chg="add del">
          <ac:chgData name="Mike Terrill" userId="2563481d97b29297" providerId="LiveId" clId="{1EF25B99-C656-40BB-A3B9-4F4C3D38B9D9}" dt="2024-07-17T23:05:28.479" v="160"/>
          <ac:grpSpMkLst>
            <pc:docMk/>
            <pc:sldMk cId="1501086801" sldId="393"/>
            <ac:grpSpMk id="40" creationId="{79DE9FAB-6BBA-4CFE-B67D-77B47F01ECA4}"/>
          </ac:grpSpMkLst>
        </pc:grpChg>
      </pc:sldChg>
      <pc:sldChg chg="addSp delSp mod">
        <pc:chgData name="Mike Terrill" userId="2563481d97b29297" providerId="LiveId" clId="{1EF25B99-C656-40BB-A3B9-4F4C3D38B9D9}" dt="2024-07-31T02:26:55.741" v="572" actId="26606"/>
        <pc:sldMkLst>
          <pc:docMk/>
          <pc:sldMk cId="3699307927" sldId="396"/>
        </pc:sldMkLst>
        <pc:spChg chg="add del">
          <ac:chgData name="Mike Terrill" userId="2563481d97b29297" providerId="LiveId" clId="{1EF25B99-C656-40BB-A3B9-4F4C3D38B9D9}" dt="2024-07-31T02:26:55.741" v="572" actId="26606"/>
          <ac:spMkLst>
            <pc:docMk/>
            <pc:sldMk cId="3699307927" sldId="396"/>
            <ac:spMk id="10" creationId="{8C119C00-D99D-8C01-50C5-E115D7E51E1A}"/>
          </ac:spMkLst>
        </pc:spChg>
        <pc:graphicFrameChg chg="add del">
          <ac:chgData name="Mike Terrill" userId="2563481d97b29297" providerId="LiveId" clId="{1EF25B99-C656-40BB-A3B9-4F4C3D38B9D9}" dt="2024-07-31T02:26:44.154" v="567" actId="26606"/>
          <ac:graphicFrameMkLst>
            <pc:docMk/>
            <pc:sldMk cId="3699307927" sldId="396"/>
            <ac:graphicFrameMk id="29" creationId="{BACF6EB2-92D7-029E-554B-9C60DD4A971B}"/>
          </ac:graphicFrameMkLst>
        </pc:graphicFrameChg>
        <pc:graphicFrameChg chg="add del">
          <ac:chgData name="Mike Terrill" userId="2563481d97b29297" providerId="LiveId" clId="{1EF25B99-C656-40BB-A3B9-4F4C3D38B9D9}" dt="2024-07-31T02:26:53.776" v="569" actId="26606"/>
          <ac:graphicFrameMkLst>
            <pc:docMk/>
            <pc:sldMk cId="3699307927" sldId="396"/>
            <ac:graphicFrameMk id="31" creationId="{99DBD312-45AC-25F9-6A83-395CCB0BE85B}"/>
          </ac:graphicFrameMkLst>
        </pc:graphicFrameChg>
        <pc:graphicFrameChg chg="add del">
          <ac:chgData name="Mike Terrill" userId="2563481d97b29297" providerId="LiveId" clId="{1EF25B99-C656-40BB-A3B9-4F4C3D38B9D9}" dt="2024-07-31T02:26:55.714" v="571" actId="26606"/>
          <ac:graphicFrameMkLst>
            <pc:docMk/>
            <pc:sldMk cId="3699307927" sldId="396"/>
            <ac:graphicFrameMk id="33" creationId="{1B099B18-B42F-EFF6-22C4-7C1F38B8656E}"/>
          </ac:graphicFrameMkLst>
        </pc:graphicFrameChg>
        <pc:graphicFrameChg chg="add">
          <ac:chgData name="Mike Terrill" userId="2563481d97b29297" providerId="LiveId" clId="{1EF25B99-C656-40BB-A3B9-4F4C3D38B9D9}" dt="2024-07-31T02:26:55.741" v="572" actId="26606"/>
          <ac:graphicFrameMkLst>
            <pc:docMk/>
            <pc:sldMk cId="3699307927" sldId="396"/>
            <ac:graphicFrameMk id="35" creationId="{99DBD312-45AC-25F9-6A83-395CCB0BE85B}"/>
          </ac:graphicFrameMkLst>
        </pc:graphicFrameChg>
      </pc:sldChg>
      <pc:sldChg chg="addSp delSp modSp mod ord setBg delDesignElem">
        <pc:chgData name="Mike Terrill" userId="2563481d97b29297" providerId="LiveId" clId="{1EF25B99-C656-40BB-A3B9-4F4C3D38B9D9}" dt="2024-07-31T02:29:58.536" v="582" actId="14100"/>
        <pc:sldMkLst>
          <pc:docMk/>
          <pc:sldMk cId="1941695780" sldId="397"/>
        </pc:sldMkLst>
        <pc:spChg chg="mod ord">
          <ac:chgData name="Mike Terrill" userId="2563481d97b29297" providerId="LiveId" clId="{1EF25B99-C656-40BB-A3B9-4F4C3D38B9D9}" dt="2024-07-31T02:29:58.536" v="582" actId="14100"/>
          <ac:spMkLst>
            <pc:docMk/>
            <pc:sldMk cId="1941695780" sldId="397"/>
            <ac:spMk id="5" creationId="{0F61EC77-0ADA-E1F1-E903-23EFBCDC0A7B}"/>
          </ac:spMkLst>
        </pc:spChg>
        <pc:picChg chg="mod">
          <ac:chgData name="Mike Terrill" userId="2563481d97b29297" providerId="LiveId" clId="{1EF25B99-C656-40BB-A3B9-4F4C3D38B9D9}" dt="2024-07-31T02:29:47.258" v="581" actId="26606"/>
          <ac:picMkLst>
            <pc:docMk/>
            <pc:sldMk cId="1941695780" sldId="397"/>
            <ac:picMk id="9" creationId="{900A0D5F-1BC5-4484-47E4-3AE4D88D0379}"/>
          </ac:picMkLst>
        </pc:picChg>
        <pc:picChg chg="add del">
          <ac:chgData name="Mike Terrill" userId="2563481d97b29297" providerId="LiveId" clId="{1EF25B99-C656-40BB-A3B9-4F4C3D38B9D9}" dt="2024-07-31T02:29:47.232" v="580" actId="26606"/>
          <ac:picMkLst>
            <pc:docMk/>
            <pc:sldMk cId="1941695780" sldId="397"/>
            <ac:picMk id="14" creationId="{6AF6706C-CF07-43A1-BCC4-CBA5D33820DA}"/>
          </ac:picMkLst>
        </pc:picChg>
        <pc:picChg chg="add">
          <ac:chgData name="Mike Terrill" userId="2563481d97b29297" providerId="LiveId" clId="{1EF25B99-C656-40BB-A3B9-4F4C3D38B9D9}" dt="2024-07-31T02:29:47.258" v="581" actId="26606"/>
          <ac:picMkLst>
            <pc:docMk/>
            <pc:sldMk cId="1941695780" sldId="397"/>
            <ac:picMk id="16" creationId="{98BF0107-3463-486E-B9EE-5A5727B4F7FB}"/>
          </ac:picMkLst>
        </pc:picChg>
        <pc:picChg chg="add">
          <ac:chgData name="Mike Terrill" userId="2563481d97b29297" providerId="LiveId" clId="{1EF25B99-C656-40BB-A3B9-4F4C3D38B9D9}" dt="2024-07-31T02:29:47.258" v="581" actId="26606"/>
          <ac:picMkLst>
            <pc:docMk/>
            <pc:sldMk cId="1941695780" sldId="397"/>
            <ac:picMk id="17" creationId="{CBECFFDC-94DB-4DA3-94FE-22FEDDA8FA30}"/>
          </ac:picMkLst>
        </pc:picChg>
      </pc:sldChg>
      <pc:sldChg chg="delDesignElem">
        <pc:chgData name="Mike Terrill" userId="2563481d97b29297" providerId="LiveId" clId="{1EF25B99-C656-40BB-A3B9-4F4C3D38B9D9}" dt="2024-07-31T02:29:12.323" v="578"/>
        <pc:sldMkLst>
          <pc:docMk/>
          <pc:sldMk cId="1984229713" sldId="398"/>
        </pc:sldMkLst>
      </pc:sldChg>
      <pc:sldChg chg="delDesignElem">
        <pc:chgData name="Mike Terrill" userId="2563481d97b29297" providerId="LiveId" clId="{1EF25B99-C656-40BB-A3B9-4F4C3D38B9D9}" dt="2024-07-31T02:30:34.776" v="583"/>
        <pc:sldMkLst>
          <pc:docMk/>
          <pc:sldMk cId="568897339" sldId="399"/>
        </pc:sldMkLst>
      </pc:sldChg>
      <pc:sldChg chg="modSp add mod">
        <pc:chgData name="Mike Terrill" userId="2563481d97b29297" providerId="LiveId" clId="{1EF25B99-C656-40BB-A3B9-4F4C3D38B9D9}" dt="2024-07-17T23:43:38.866" v="280" actId="20577"/>
        <pc:sldMkLst>
          <pc:docMk/>
          <pc:sldMk cId="1157419028" sldId="400"/>
        </pc:sldMkLst>
        <pc:spChg chg="mod">
          <ac:chgData name="Mike Terrill" userId="2563481d97b29297" providerId="LiveId" clId="{1EF25B99-C656-40BB-A3B9-4F4C3D38B9D9}" dt="2024-07-17T23:43:38.866" v="280" actId="20577"/>
          <ac:spMkLst>
            <pc:docMk/>
            <pc:sldMk cId="1157419028" sldId="400"/>
            <ac:spMk id="7" creationId="{8D092EC9-447A-50CA-1776-1A41049CBDE1}"/>
          </ac:spMkLst>
        </pc:spChg>
      </pc:sldChg>
      <pc:sldChg chg="addSp delSp modSp mod setBg setClrOvrMap delDesignElem">
        <pc:chgData name="Mike Terrill" userId="2563481d97b29297" providerId="LiveId" clId="{1EF25B99-C656-40BB-A3B9-4F4C3D38B9D9}" dt="2024-07-31T02:35:37.899" v="591" actId="26606"/>
        <pc:sldMkLst>
          <pc:docMk/>
          <pc:sldMk cId="1718705558" sldId="403"/>
        </pc:sldMkLst>
        <pc:spChg chg="add del">
          <ac:chgData name="Mike Terrill" userId="2563481d97b29297" providerId="LiveId" clId="{1EF25B99-C656-40BB-A3B9-4F4C3D38B9D9}" dt="2024-07-31T02:35:37.899" v="591" actId="26606"/>
          <ac:spMkLst>
            <pc:docMk/>
            <pc:sldMk cId="1718705558" sldId="403"/>
            <ac:spMk id="2" creationId="{65D19882-0458-BAE0-BBF2-37098D8F740A}"/>
          </ac:spMkLst>
        </pc:spChg>
        <pc:spChg chg="mod">
          <ac:chgData name="Mike Terrill" userId="2563481d97b29297" providerId="LiveId" clId="{1EF25B99-C656-40BB-A3B9-4F4C3D38B9D9}" dt="2024-07-31T02:35:37.899" v="591" actId="26606"/>
          <ac:spMkLst>
            <pc:docMk/>
            <pc:sldMk cId="1718705558" sldId="403"/>
            <ac:spMk id="5" creationId="{C57CAA1E-64C4-9B5E-2BB3-6233AC7BA807}"/>
          </ac:spMkLst>
        </pc:spChg>
        <pc:spChg chg="add del">
          <ac:chgData name="Mike Terrill" userId="2563481d97b29297" providerId="LiveId" clId="{1EF25B99-C656-40BB-A3B9-4F4C3D38B9D9}" dt="2024-07-31T02:35:30.167" v="588" actId="26606"/>
          <ac:spMkLst>
            <pc:docMk/>
            <pc:sldMk cId="1718705558" sldId="403"/>
            <ac:spMk id="13" creationId="{6A166780-9337-4437-95D3-5EA9D55AAAC5}"/>
          </ac:spMkLst>
        </pc:spChg>
        <pc:spChg chg="add del">
          <ac:chgData name="Mike Terrill" userId="2563481d97b29297" providerId="LiveId" clId="{1EF25B99-C656-40BB-A3B9-4F4C3D38B9D9}" dt="2024-07-31T02:35:30.167" v="588" actId="26606"/>
          <ac:spMkLst>
            <pc:docMk/>
            <pc:sldMk cId="1718705558" sldId="403"/>
            <ac:spMk id="15" creationId="{EB3D0F40-BF1F-4120-945D-90C5AAD6E35A}"/>
          </ac:spMkLst>
        </pc:spChg>
        <pc:spChg chg="add del">
          <ac:chgData name="Mike Terrill" userId="2563481d97b29297" providerId="LiveId" clId="{1EF25B99-C656-40BB-A3B9-4F4C3D38B9D9}" dt="2024-07-31T02:35:30.167" v="588" actId="26606"/>
          <ac:spMkLst>
            <pc:docMk/>
            <pc:sldMk cId="1718705558" sldId="403"/>
            <ac:spMk id="19" creationId="{66F4F323-644B-4A47-97E9-BFB73840F402}"/>
          </ac:spMkLst>
        </pc:spChg>
        <pc:spChg chg="add">
          <ac:chgData name="Mike Terrill" userId="2563481d97b29297" providerId="LiveId" clId="{1EF25B99-C656-40BB-A3B9-4F4C3D38B9D9}" dt="2024-07-31T02:35:37.899" v="591" actId="26606"/>
          <ac:spMkLst>
            <pc:docMk/>
            <pc:sldMk cId="1718705558" sldId="403"/>
            <ac:spMk id="26" creationId="{65D19882-0458-BAE0-BBF2-37098D8F740A}"/>
          </ac:spMkLst>
        </pc:spChg>
        <pc:graphicFrameChg chg="add del">
          <ac:chgData name="Mike Terrill" userId="2563481d97b29297" providerId="LiveId" clId="{1EF25B99-C656-40BB-A3B9-4F4C3D38B9D9}" dt="2024-07-31T02:35:30.167" v="588" actId="26606"/>
          <ac:graphicFrameMkLst>
            <pc:docMk/>
            <pc:sldMk cId="1718705558" sldId="403"/>
            <ac:graphicFrameMk id="7" creationId="{E7148B4F-F2B4-A46D-C2D0-91922B016BD6}"/>
          </ac:graphicFrameMkLst>
        </pc:graphicFrameChg>
        <pc:graphicFrameChg chg="add del">
          <ac:chgData name="Mike Terrill" userId="2563481d97b29297" providerId="LiveId" clId="{1EF25B99-C656-40BB-A3B9-4F4C3D38B9D9}" dt="2024-07-31T02:35:37.879" v="590" actId="26606"/>
          <ac:graphicFrameMkLst>
            <pc:docMk/>
            <pc:sldMk cId="1718705558" sldId="403"/>
            <ac:graphicFrameMk id="22" creationId="{029CDB24-A949-4145-94EF-CF5828F8EA74}"/>
          </ac:graphicFrameMkLst>
        </pc:graphicFrameChg>
        <pc:picChg chg="add del">
          <ac:chgData name="Mike Terrill" userId="2563481d97b29297" providerId="LiveId" clId="{1EF25B99-C656-40BB-A3B9-4F4C3D38B9D9}" dt="2024-07-31T02:35:30.167" v="588" actId="26606"/>
          <ac:picMkLst>
            <pc:docMk/>
            <pc:sldMk cId="1718705558" sldId="403"/>
            <ac:picMk id="11" creationId="{42476583-CC33-45CE-B51B-215B5673CD22}"/>
          </ac:picMkLst>
        </pc:picChg>
        <pc:picChg chg="add del">
          <ac:chgData name="Mike Terrill" userId="2563481d97b29297" providerId="LiveId" clId="{1EF25B99-C656-40BB-A3B9-4F4C3D38B9D9}" dt="2024-07-31T02:35:30.167" v="588" actId="26606"/>
          <ac:picMkLst>
            <pc:docMk/>
            <pc:sldMk cId="1718705558" sldId="403"/>
            <ac:picMk id="17" creationId="{15640A69-3748-450C-8DDB-B2051AC04BC7}"/>
          </ac:picMkLst>
        </pc:picChg>
        <pc:picChg chg="add del">
          <ac:chgData name="Mike Terrill" userId="2563481d97b29297" providerId="LiveId" clId="{1EF25B99-C656-40BB-A3B9-4F4C3D38B9D9}" dt="2024-07-31T02:35:37.879" v="590" actId="26606"/>
          <ac:picMkLst>
            <pc:docMk/>
            <pc:sldMk cId="1718705558" sldId="403"/>
            <ac:picMk id="21" creationId="{42476583-CC33-45CE-B51B-215B5673CD22}"/>
          </ac:picMkLst>
        </pc:picChg>
        <pc:picChg chg="add">
          <ac:chgData name="Mike Terrill" userId="2563481d97b29297" providerId="LiveId" clId="{1EF25B99-C656-40BB-A3B9-4F4C3D38B9D9}" dt="2024-07-31T02:35:37.899" v="591" actId="26606"/>
          <ac:picMkLst>
            <pc:docMk/>
            <pc:sldMk cId="1718705558" sldId="403"/>
            <ac:picMk id="24" creationId="{DF6A9299-1D12-47E2-9DD4-03342553C4AA}"/>
          </ac:picMkLst>
        </pc:picChg>
        <pc:picChg chg="add">
          <ac:chgData name="Mike Terrill" userId="2563481d97b29297" providerId="LiveId" clId="{1EF25B99-C656-40BB-A3B9-4F4C3D38B9D9}" dt="2024-07-31T02:35:37.899" v="591" actId="26606"/>
          <ac:picMkLst>
            <pc:docMk/>
            <pc:sldMk cId="1718705558" sldId="403"/>
            <ac:picMk id="25" creationId="{2C7440E1-E8E3-6369-7542-26B0256DBF7E}"/>
          </ac:picMkLst>
        </pc:picChg>
      </pc:sldChg>
      <pc:sldChg chg="addSp modSp mod setBg delDesignElem">
        <pc:chgData name="Mike Terrill" userId="2563481d97b29297" providerId="LiveId" clId="{1EF25B99-C656-40BB-A3B9-4F4C3D38B9D9}" dt="2024-07-31T02:36:25.157" v="594" actId="26606"/>
        <pc:sldMkLst>
          <pc:docMk/>
          <pc:sldMk cId="2588903412" sldId="404"/>
        </pc:sldMkLst>
        <pc:spChg chg="mod">
          <ac:chgData name="Mike Terrill" userId="2563481d97b29297" providerId="LiveId" clId="{1EF25B99-C656-40BB-A3B9-4F4C3D38B9D9}" dt="2024-07-31T02:36:25.157" v="594" actId="26606"/>
          <ac:spMkLst>
            <pc:docMk/>
            <pc:sldMk cId="2588903412" sldId="404"/>
            <ac:spMk id="2" creationId="{B99E45A6-CA33-B49E-4E56-AFC1EAD23137}"/>
          </ac:spMkLst>
        </pc:spChg>
        <pc:spChg chg="mod">
          <ac:chgData name="Mike Terrill" userId="2563481d97b29297" providerId="LiveId" clId="{1EF25B99-C656-40BB-A3B9-4F4C3D38B9D9}" dt="2024-07-31T02:36:25.157" v="594" actId="26606"/>
          <ac:spMkLst>
            <pc:docMk/>
            <pc:sldMk cId="2588903412" sldId="404"/>
            <ac:spMk id="5" creationId="{E1D23376-1F1D-3FF2-DCDC-04C7784A8096}"/>
          </ac:spMkLst>
        </pc:spChg>
        <pc:picChg chg="add">
          <ac:chgData name="Mike Terrill" userId="2563481d97b29297" providerId="LiveId" clId="{1EF25B99-C656-40BB-A3B9-4F4C3D38B9D9}" dt="2024-07-31T02:36:25.157" v="594" actId="26606"/>
          <ac:picMkLst>
            <pc:docMk/>
            <pc:sldMk cId="2588903412" sldId="404"/>
            <ac:picMk id="7" creationId="{AF0C72C3-8E13-D632-1781-7CEF4A7A87BE}"/>
          </ac:picMkLst>
        </pc:picChg>
        <pc:picChg chg="add">
          <ac:chgData name="Mike Terrill" userId="2563481d97b29297" providerId="LiveId" clId="{1EF25B99-C656-40BB-A3B9-4F4C3D38B9D9}" dt="2024-07-31T02:36:25.157" v="594" actId="26606"/>
          <ac:picMkLst>
            <pc:docMk/>
            <pc:sldMk cId="2588903412" sldId="404"/>
            <ac:picMk id="11" creationId="{DF6A9299-1D12-47E2-9DD4-03342553C4AA}"/>
          </ac:picMkLst>
        </pc:picChg>
      </pc:sldChg>
      <pc:sldChg chg="delSp modSp add mod setBg delDesignElem">
        <pc:chgData name="Mike Terrill" userId="2563481d97b29297" providerId="LiveId" clId="{1EF25B99-C656-40BB-A3B9-4F4C3D38B9D9}" dt="2024-07-29T20:59:04.424" v="498" actId="113"/>
        <pc:sldMkLst>
          <pc:docMk/>
          <pc:sldMk cId="3096843377" sldId="405"/>
        </pc:sldMkLst>
        <pc:spChg chg="mod">
          <ac:chgData name="Mike Terrill" userId="2563481d97b29297" providerId="LiveId" clId="{1EF25B99-C656-40BB-A3B9-4F4C3D38B9D9}" dt="2024-07-29T20:59:04.424" v="498" actId="113"/>
          <ac:spMkLst>
            <pc:docMk/>
            <pc:sldMk cId="3096843377" sldId="405"/>
            <ac:spMk id="2" creationId="{5D313BD7-679B-7C97-EDC3-4E682CD6762D}"/>
          </ac:spMkLst>
        </pc:spChg>
        <pc:spChg chg="mod">
          <ac:chgData name="Mike Terrill" userId="2563481d97b29297" providerId="LiveId" clId="{1EF25B99-C656-40BB-A3B9-4F4C3D38B9D9}" dt="2024-07-17T22:56:00.379" v="100" actId="400"/>
          <ac:spMkLst>
            <pc:docMk/>
            <pc:sldMk cId="3096843377" sldId="405"/>
            <ac:spMk id="4" creationId="{DCC3E0B8-8092-4629-A31C-8FDA17BE67A9}"/>
          </ac:spMkLst>
        </pc:spChg>
        <pc:spChg chg="del">
          <ac:chgData name="Mike Terrill" userId="2563481d97b29297" providerId="LiveId" clId="{1EF25B99-C656-40BB-A3B9-4F4C3D38B9D9}" dt="2024-07-17T22:50:35.510" v="7"/>
          <ac:spMkLst>
            <pc:docMk/>
            <pc:sldMk cId="3096843377" sldId="405"/>
            <ac:spMk id="25" creationId="{8A1638CC-5917-FB9F-B810-8A8EDCBF8738}"/>
          </ac:spMkLst>
        </pc:spChg>
        <pc:spChg chg="del">
          <ac:chgData name="Mike Terrill" userId="2563481d97b29297" providerId="LiveId" clId="{1EF25B99-C656-40BB-A3B9-4F4C3D38B9D9}" dt="2024-07-17T22:50:35.510" v="7"/>
          <ac:spMkLst>
            <pc:docMk/>
            <pc:sldMk cId="3096843377" sldId="405"/>
            <ac:spMk id="27" creationId="{660C5B75-E0B9-8B63-35D6-F4FD0090D35D}"/>
          </ac:spMkLst>
        </pc:spChg>
        <pc:grpChg chg="del">
          <ac:chgData name="Mike Terrill" userId="2563481d97b29297" providerId="LiveId" clId="{1EF25B99-C656-40BB-A3B9-4F4C3D38B9D9}" dt="2024-07-17T22:50:35.510" v="7"/>
          <ac:grpSpMkLst>
            <pc:docMk/>
            <pc:sldMk cId="3096843377" sldId="405"/>
            <ac:grpSpMk id="19" creationId="{205CCF3B-1793-81C1-C1D6-B75B75068F32}"/>
          </ac:grpSpMkLst>
        </pc:grpChg>
      </pc:sldChg>
      <pc:sldChg chg="addSp delSp modSp new mod setBg">
        <pc:chgData name="Mike Terrill" userId="2563481d97b29297" providerId="LiveId" clId="{1EF25B99-C656-40BB-A3B9-4F4C3D38B9D9}" dt="2024-07-19T04:59:21.244" v="495" actId="26606"/>
        <pc:sldMkLst>
          <pc:docMk/>
          <pc:sldMk cId="3225383099" sldId="406"/>
        </pc:sldMkLst>
        <pc:spChg chg="mod">
          <ac:chgData name="Mike Terrill" userId="2563481d97b29297" providerId="LiveId" clId="{1EF25B99-C656-40BB-A3B9-4F4C3D38B9D9}" dt="2024-07-19T04:59:21.244" v="495" actId="26606"/>
          <ac:spMkLst>
            <pc:docMk/>
            <pc:sldMk cId="3225383099" sldId="406"/>
            <ac:spMk id="2" creationId="{ED2081F3-1FA5-E825-48BD-BA4E3A73ACEB}"/>
          </ac:spMkLst>
        </pc:spChg>
        <pc:spChg chg="del">
          <ac:chgData name="Mike Terrill" userId="2563481d97b29297" providerId="LiveId" clId="{1EF25B99-C656-40BB-A3B9-4F4C3D38B9D9}" dt="2024-07-19T04:59:18.122" v="494" actId="478"/>
          <ac:spMkLst>
            <pc:docMk/>
            <pc:sldMk cId="3225383099" sldId="406"/>
            <ac:spMk id="3" creationId="{72A3E196-6A84-DFE8-7CCA-1832A5D17E4C}"/>
          </ac:spMkLst>
        </pc:spChg>
        <pc:spChg chg="add">
          <ac:chgData name="Mike Terrill" userId="2563481d97b29297" providerId="LiveId" clId="{1EF25B99-C656-40BB-A3B9-4F4C3D38B9D9}" dt="2024-07-19T04:59:21.244" v="495" actId="26606"/>
          <ac:spMkLst>
            <pc:docMk/>
            <pc:sldMk cId="3225383099" sldId="406"/>
            <ac:spMk id="10" creationId="{0DC895F7-4E59-40FB-87DD-ACE47F94C143}"/>
          </ac:spMkLst>
        </pc:spChg>
        <pc:picChg chg="add">
          <ac:chgData name="Mike Terrill" userId="2563481d97b29297" providerId="LiveId" clId="{1EF25B99-C656-40BB-A3B9-4F4C3D38B9D9}" dt="2024-07-19T04:59:21.244" v="495" actId="26606"/>
          <ac:picMkLst>
            <pc:docMk/>
            <pc:sldMk cId="3225383099" sldId="406"/>
            <ac:picMk id="4" creationId="{BC4DF155-AC6B-80C1-36A1-CC0CD2D8D136}"/>
          </ac:picMkLst>
        </pc:picChg>
        <pc:picChg chg="add">
          <ac:chgData name="Mike Terrill" userId="2563481d97b29297" providerId="LiveId" clId="{1EF25B99-C656-40BB-A3B9-4F4C3D38B9D9}" dt="2024-07-19T04:59:21.244" v="495" actId="26606"/>
          <ac:picMkLst>
            <pc:docMk/>
            <pc:sldMk cId="3225383099" sldId="406"/>
            <ac:picMk id="8" creationId="{CBECFFDC-94DB-4DA3-94FE-22FEDDA8FA30}"/>
          </ac:picMkLst>
        </pc:picChg>
        <pc:picChg chg="add">
          <ac:chgData name="Mike Terrill" userId="2563481d97b29297" providerId="LiveId" clId="{1EF25B99-C656-40BB-A3B9-4F4C3D38B9D9}" dt="2024-07-19T04:59:21.244" v="495" actId="26606"/>
          <ac:picMkLst>
            <pc:docMk/>
            <pc:sldMk cId="3225383099" sldId="406"/>
            <ac:picMk id="12" creationId="{1A4C720E-710D-44F8-A8D7-2BAA61E1814B}"/>
          </ac:picMkLst>
        </pc:picChg>
      </pc:sldChg>
      <pc:sldChg chg="addSp delSp modSp new mod setBg">
        <pc:chgData name="Mike Terrill" userId="2563481d97b29297" providerId="LiveId" clId="{1EF25B99-C656-40BB-A3B9-4F4C3D38B9D9}" dt="2024-07-31T02:37:15.973" v="595" actId="26606"/>
        <pc:sldMkLst>
          <pc:docMk/>
          <pc:sldMk cId="3657134749" sldId="407"/>
        </pc:sldMkLst>
        <pc:spChg chg="mod">
          <ac:chgData name="Mike Terrill" userId="2563481d97b29297" providerId="LiveId" clId="{1EF25B99-C656-40BB-A3B9-4F4C3D38B9D9}" dt="2024-07-31T02:37:15.973" v="595" actId="26606"/>
          <ac:spMkLst>
            <pc:docMk/>
            <pc:sldMk cId="3657134749" sldId="407"/>
            <ac:spMk id="2" creationId="{312BBBF3-E2C3-C84E-46C4-25713087F1B3}"/>
          </ac:spMkLst>
        </pc:spChg>
        <pc:spChg chg="add del">
          <ac:chgData name="Mike Terrill" userId="2563481d97b29297" providerId="LiveId" clId="{1EF25B99-C656-40BB-A3B9-4F4C3D38B9D9}" dt="2024-07-29T20:27:09.499" v="497" actId="26606"/>
          <ac:spMkLst>
            <pc:docMk/>
            <pc:sldMk cId="3657134749" sldId="407"/>
            <ac:spMk id="9" creationId="{DF43132E-D4DF-4A83-9344-A782D0F5D9F6}"/>
          </ac:spMkLst>
        </pc:spChg>
        <pc:picChg chg="add del">
          <ac:chgData name="Mike Terrill" userId="2563481d97b29297" providerId="LiveId" clId="{1EF25B99-C656-40BB-A3B9-4F4C3D38B9D9}" dt="2024-07-29T20:27:09.499" v="497" actId="26606"/>
          <ac:picMkLst>
            <pc:docMk/>
            <pc:sldMk cId="3657134749" sldId="407"/>
            <ac:picMk id="7" creationId="{18BD78ED-75E1-4879-B369-BC61F7C45E22}"/>
          </ac:picMkLst>
        </pc:picChg>
        <pc:picChg chg="add mod">
          <ac:chgData name="Mike Terrill" userId="2563481d97b29297" providerId="LiveId" clId="{1EF25B99-C656-40BB-A3B9-4F4C3D38B9D9}" dt="2024-07-31T02:37:15.973" v="595" actId="26606"/>
          <ac:picMkLst>
            <pc:docMk/>
            <pc:sldMk cId="3657134749" sldId="407"/>
            <ac:picMk id="15" creationId="{8964F00A-EAC3-AAAC-4219-AD21F6474D64}"/>
          </ac:picMkLst>
        </pc:picChg>
        <pc:picChg chg="add del">
          <ac:chgData name="Mike Terrill" userId="2563481d97b29297" providerId="LiveId" clId="{1EF25B99-C656-40BB-A3B9-4F4C3D38B9D9}" dt="2024-07-31T02:37:15.973" v="595" actId="26606"/>
          <ac:picMkLst>
            <pc:docMk/>
            <pc:sldMk cId="3657134749" sldId="407"/>
            <ac:picMk id="18" creationId="{6AF6706C-CF07-43A1-BCC4-CBA5D33820DA}"/>
          </ac:picMkLst>
        </pc:picChg>
        <pc:picChg chg="add">
          <ac:chgData name="Mike Terrill" userId="2563481d97b29297" providerId="LiveId" clId="{1EF25B99-C656-40BB-A3B9-4F4C3D38B9D9}" dt="2024-07-31T02:37:15.973" v="595" actId="26606"/>
          <ac:picMkLst>
            <pc:docMk/>
            <pc:sldMk cId="3657134749" sldId="407"/>
            <ac:picMk id="23" creationId="{6AF6706C-CF07-43A1-BCC4-CBA5D33820DA}"/>
          </ac:picMkLst>
        </pc:picChg>
        <pc:cxnChg chg="add del">
          <ac:chgData name="Mike Terrill" userId="2563481d97b29297" providerId="LiveId" clId="{1EF25B99-C656-40BB-A3B9-4F4C3D38B9D9}" dt="2024-07-29T20:27:09.499" v="497" actId="26606"/>
          <ac:cxnSpMkLst>
            <pc:docMk/>
            <pc:sldMk cId="3657134749" sldId="407"/>
            <ac:cxnSpMk id="11" creationId="{6AA24BC1-1577-4586-AD7A-417660E37253}"/>
          </ac:cxnSpMkLst>
        </pc:cxnChg>
      </pc:sldChg>
      <pc:sldChg chg="addSp modSp add mod setBg">
        <pc:chgData name="Mike Terrill" userId="2563481d97b29297" providerId="LiveId" clId="{1EF25B99-C656-40BB-A3B9-4F4C3D38B9D9}" dt="2024-07-19T04:55:09.283" v="407" actId="255"/>
        <pc:sldMkLst>
          <pc:docMk/>
          <pc:sldMk cId="3678098752" sldId="408"/>
        </pc:sldMkLst>
        <pc:spChg chg="mod">
          <ac:chgData name="Mike Terrill" userId="2563481d97b29297" providerId="LiveId" clId="{1EF25B99-C656-40BB-A3B9-4F4C3D38B9D9}" dt="2024-07-19T04:54:20.541" v="403" actId="26606"/>
          <ac:spMkLst>
            <pc:docMk/>
            <pc:sldMk cId="3678098752" sldId="408"/>
            <ac:spMk id="2" creationId="{0D688644-48F8-A814-B26A-2159F1329174}"/>
          </ac:spMkLst>
        </pc:spChg>
        <pc:spChg chg="mod">
          <ac:chgData name="Mike Terrill" userId="2563481d97b29297" providerId="LiveId" clId="{1EF25B99-C656-40BB-A3B9-4F4C3D38B9D9}" dt="2024-07-19T04:55:01.903" v="406" actId="255"/>
          <ac:spMkLst>
            <pc:docMk/>
            <pc:sldMk cId="3678098752" sldId="408"/>
            <ac:spMk id="3" creationId="{B1690607-84DB-DD07-9B60-E5B5E03236BB}"/>
          </ac:spMkLst>
        </pc:spChg>
        <pc:spChg chg="mod">
          <ac:chgData name="Mike Terrill" userId="2563481d97b29297" providerId="LiveId" clId="{1EF25B99-C656-40BB-A3B9-4F4C3D38B9D9}" dt="2024-07-19T04:55:09.283" v="407" actId="255"/>
          <ac:spMkLst>
            <pc:docMk/>
            <pc:sldMk cId="3678098752" sldId="408"/>
            <ac:spMk id="4" creationId="{1B3B1617-BEB5-754C-F8E5-12E7296E515D}"/>
          </ac:spMkLst>
        </pc:spChg>
        <pc:picChg chg="add">
          <ac:chgData name="Mike Terrill" userId="2563481d97b29297" providerId="LiveId" clId="{1EF25B99-C656-40BB-A3B9-4F4C3D38B9D9}" dt="2024-07-19T04:54:20.541" v="403" actId="26606"/>
          <ac:picMkLst>
            <pc:docMk/>
            <pc:sldMk cId="3678098752" sldId="408"/>
            <ac:picMk id="10" creationId="{42476583-CC33-45CE-B51B-215B5673CD22}"/>
          </ac:picMkLst>
        </pc:picChg>
      </pc:sldChg>
      <pc:sldChg chg="addSp modSp add mod setBg">
        <pc:chgData name="Mike Terrill" userId="2563481d97b29297" providerId="LiveId" clId="{1EF25B99-C656-40BB-A3B9-4F4C3D38B9D9}" dt="2024-07-29T20:26:10.625" v="496" actId="255"/>
        <pc:sldMkLst>
          <pc:docMk/>
          <pc:sldMk cId="4016752026" sldId="409"/>
        </pc:sldMkLst>
        <pc:spChg chg="mod">
          <ac:chgData name="Mike Terrill" userId="2563481d97b29297" providerId="LiveId" clId="{1EF25B99-C656-40BB-A3B9-4F4C3D38B9D9}" dt="2024-07-19T04:51:54.268" v="399" actId="26606"/>
          <ac:spMkLst>
            <pc:docMk/>
            <pc:sldMk cId="4016752026" sldId="409"/>
            <ac:spMk id="2" creationId="{ED2081F3-1FA5-E825-48BD-BA4E3A73ACEB}"/>
          </ac:spMkLst>
        </pc:spChg>
        <pc:spChg chg="mod">
          <ac:chgData name="Mike Terrill" userId="2563481d97b29297" providerId="LiveId" clId="{1EF25B99-C656-40BB-A3B9-4F4C3D38B9D9}" dt="2024-07-29T20:26:10.625" v="496" actId="255"/>
          <ac:spMkLst>
            <pc:docMk/>
            <pc:sldMk cId="4016752026" sldId="409"/>
            <ac:spMk id="3" creationId="{72A3E196-6A84-DFE8-7CCA-1832A5D17E4C}"/>
          </ac:spMkLst>
        </pc:spChg>
        <pc:picChg chg="add">
          <ac:chgData name="Mike Terrill" userId="2563481d97b29297" providerId="LiveId" clId="{1EF25B99-C656-40BB-A3B9-4F4C3D38B9D9}" dt="2024-07-19T04:51:54.268" v="399" actId="26606"/>
          <ac:picMkLst>
            <pc:docMk/>
            <pc:sldMk cId="4016752026" sldId="409"/>
            <ac:picMk id="5" creationId="{CE2E2665-DEEC-2E97-8F42-5F599E83D7B2}"/>
          </ac:picMkLst>
        </pc:picChg>
      </pc:sldChg>
      <pc:sldChg chg="addSp delSp modSp add mod setBg">
        <pc:chgData name="Mike Terrill" userId="2563481d97b29297" providerId="LiveId" clId="{1EF25B99-C656-40BB-A3B9-4F4C3D38B9D9}" dt="2024-07-19T04:52:34.615" v="401" actId="26606"/>
        <pc:sldMkLst>
          <pc:docMk/>
          <pc:sldMk cId="2781847612" sldId="410"/>
        </pc:sldMkLst>
        <pc:spChg chg="mod">
          <ac:chgData name="Mike Terrill" userId="2563481d97b29297" providerId="LiveId" clId="{1EF25B99-C656-40BB-A3B9-4F4C3D38B9D9}" dt="2024-07-19T04:52:34.615" v="401" actId="26606"/>
          <ac:spMkLst>
            <pc:docMk/>
            <pc:sldMk cId="2781847612" sldId="410"/>
            <ac:spMk id="2" creationId="{ED2081F3-1FA5-E825-48BD-BA4E3A73ACEB}"/>
          </ac:spMkLst>
        </pc:spChg>
        <pc:spChg chg="del">
          <ac:chgData name="Mike Terrill" userId="2563481d97b29297" providerId="LiveId" clId="{1EF25B99-C656-40BB-A3B9-4F4C3D38B9D9}" dt="2024-07-19T04:52:31.672" v="400" actId="478"/>
          <ac:spMkLst>
            <pc:docMk/>
            <pc:sldMk cId="2781847612" sldId="410"/>
            <ac:spMk id="3" creationId="{72A3E196-6A84-DFE8-7CCA-1832A5D17E4C}"/>
          </ac:spMkLst>
        </pc:spChg>
        <pc:picChg chg="add">
          <ac:chgData name="Mike Terrill" userId="2563481d97b29297" providerId="LiveId" clId="{1EF25B99-C656-40BB-A3B9-4F4C3D38B9D9}" dt="2024-07-19T04:52:34.615" v="401" actId="26606"/>
          <ac:picMkLst>
            <pc:docMk/>
            <pc:sldMk cId="2781847612" sldId="410"/>
            <ac:picMk id="4" creationId="{EB4C8096-8DF0-DA6C-08CD-063032E37058}"/>
          </ac:picMkLst>
        </pc:picChg>
        <pc:picChg chg="add">
          <ac:chgData name="Mike Terrill" userId="2563481d97b29297" providerId="LiveId" clId="{1EF25B99-C656-40BB-A3B9-4F4C3D38B9D9}" dt="2024-07-19T04:52:34.615" v="401" actId="26606"/>
          <ac:picMkLst>
            <pc:docMk/>
            <pc:sldMk cId="2781847612" sldId="410"/>
            <ac:picMk id="8" creationId="{CBECFFDC-94DB-4DA3-94FE-22FEDDA8FA30}"/>
          </ac:picMkLst>
        </pc:picChg>
        <pc:picChg chg="add">
          <ac:chgData name="Mike Terrill" userId="2563481d97b29297" providerId="LiveId" clId="{1EF25B99-C656-40BB-A3B9-4F4C3D38B9D9}" dt="2024-07-19T04:52:34.615" v="401" actId="26606"/>
          <ac:picMkLst>
            <pc:docMk/>
            <pc:sldMk cId="2781847612" sldId="410"/>
            <ac:picMk id="10" creationId="{F7057E50-1D91-4453-BBA0-DD604B5CDAE4}"/>
          </ac:picMkLst>
        </pc:picChg>
      </pc:sldChg>
      <pc:sldChg chg="modSp add del mod ord">
        <pc:chgData name="Mike Terrill" userId="2563481d97b29297" providerId="LiveId" clId="{1EF25B99-C656-40BB-A3B9-4F4C3D38B9D9}" dt="2024-07-31T02:24:54.300" v="562" actId="47"/>
        <pc:sldMkLst>
          <pc:docMk/>
          <pc:sldMk cId="1733280078" sldId="411"/>
        </pc:sldMkLst>
        <pc:spChg chg="mod">
          <ac:chgData name="Mike Terrill" userId="2563481d97b29297" providerId="LiveId" clId="{1EF25B99-C656-40BB-A3B9-4F4C3D38B9D9}" dt="2024-07-31T02:17:53.516" v="536" actId="20577"/>
          <ac:spMkLst>
            <pc:docMk/>
            <pc:sldMk cId="1733280078" sldId="411"/>
            <ac:spMk id="2" creationId="{ED2081F3-1FA5-E825-48BD-BA4E3A73ACEB}"/>
          </ac:spMkLst>
        </pc:spChg>
      </pc:sldChg>
      <pc:sldChg chg="addSp modSp new mod setBg">
        <pc:chgData name="Mike Terrill" userId="2563481d97b29297" providerId="LiveId" clId="{1EF25B99-C656-40BB-A3B9-4F4C3D38B9D9}" dt="2024-07-31T02:24:48.206" v="561" actId="26606"/>
        <pc:sldMkLst>
          <pc:docMk/>
          <pc:sldMk cId="2046148783" sldId="412"/>
        </pc:sldMkLst>
        <pc:spChg chg="mod">
          <ac:chgData name="Mike Terrill" userId="2563481d97b29297" providerId="LiveId" clId="{1EF25B99-C656-40BB-A3B9-4F4C3D38B9D9}" dt="2024-07-31T02:24:48.206" v="561" actId="26606"/>
          <ac:spMkLst>
            <pc:docMk/>
            <pc:sldMk cId="2046148783" sldId="412"/>
            <ac:spMk id="2" creationId="{70E4A1F8-9F83-F970-B812-4F9148D1688A}"/>
          </ac:spMkLst>
        </pc:spChg>
        <pc:spChg chg="mod">
          <ac:chgData name="Mike Terrill" userId="2563481d97b29297" providerId="LiveId" clId="{1EF25B99-C656-40BB-A3B9-4F4C3D38B9D9}" dt="2024-07-31T02:24:48.206" v="561" actId="26606"/>
          <ac:spMkLst>
            <pc:docMk/>
            <pc:sldMk cId="2046148783" sldId="412"/>
            <ac:spMk id="3" creationId="{BB6EC176-7265-E98B-9D13-DEFE0542962E}"/>
          </ac:spMkLst>
        </pc:spChg>
        <pc:spChg chg="add">
          <ac:chgData name="Mike Terrill" userId="2563481d97b29297" providerId="LiveId" clId="{1EF25B99-C656-40BB-A3B9-4F4C3D38B9D9}" dt="2024-07-31T02:24:48.206" v="561" actId="26606"/>
          <ac:spMkLst>
            <pc:docMk/>
            <pc:sldMk cId="2046148783" sldId="412"/>
            <ac:spMk id="11" creationId="{0DC895F7-4E59-40FB-87DD-ACE47F94C143}"/>
          </ac:spMkLst>
        </pc:spChg>
        <pc:picChg chg="add">
          <ac:chgData name="Mike Terrill" userId="2563481d97b29297" providerId="LiveId" clId="{1EF25B99-C656-40BB-A3B9-4F4C3D38B9D9}" dt="2024-07-31T02:24:48.206" v="561" actId="26606"/>
          <ac:picMkLst>
            <pc:docMk/>
            <pc:sldMk cId="2046148783" sldId="412"/>
            <ac:picMk id="5" creationId="{A9E859ED-8556-8831-969B-192A491E12A7}"/>
          </ac:picMkLst>
        </pc:picChg>
        <pc:picChg chg="add">
          <ac:chgData name="Mike Terrill" userId="2563481d97b29297" providerId="LiveId" clId="{1EF25B99-C656-40BB-A3B9-4F4C3D38B9D9}" dt="2024-07-31T02:24:48.206" v="561" actId="26606"/>
          <ac:picMkLst>
            <pc:docMk/>
            <pc:sldMk cId="2046148783" sldId="412"/>
            <ac:picMk id="9" creationId="{CBECFFDC-94DB-4DA3-94FE-22FEDDA8FA30}"/>
          </ac:picMkLst>
        </pc:picChg>
        <pc:picChg chg="add">
          <ac:chgData name="Mike Terrill" userId="2563481d97b29297" providerId="LiveId" clId="{1EF25B99-C656-40BB-A3B9-4F4C3D38B9D9}" dt="2024-07-31T02:24:48.206" v="561" actId="26606"/>
          <ac:picMkLst>
            <pc:docMk/>
            <pc:sldMk cId="2046148783" sldId="412"/>
            <ac:picMk id="13" creationId="{1A4C720E-710D-44F8-A8D7-2BAA61E1814B}"/>
          </ac:picMkLst>
        </pc:picChg>
      </pc:sldChg>
      <pc:sldChg chg="addSp modSp mod setBg">
        <pc:chgData name="Mike Terrill" userId="2563481d97b29297" providerId="LiveId" clId="{1EF25B99-C656-40BB-A3B9-4F4C3D38B9D9}" dt="2024-07-31T02:26:03.715" v="565" actId="27614"/>
        <pc:sldMkLst>
          <pc:docMk/>
          <pc:sldMk cId="2496947791" sldId="413"/>
        </pc:sldMkLst>
        <pc:spChg chg="mod">
          <ac:chgData name="Mike Terrill" userId="2563481d97b29297" providerId="LiveId" clId="{1EF25B99-C656-40BB-A3B9-4F4C3D38B9D9}" dt="2024-07-31T02:25:35.224" v="564" actId="26606"/>
          <ac:spMkLst>
            <pc:docMk/>
            <pc:sldMk cId="2496947791" sldId="413"/>
            <ac:spMk id="2" creationId="{FCB102D8-1D22-4940-AF19-07CF3A0DC5F4}"/>
          </ac:spMkLst>
        </pc:spChg>
        <pc:spChg chg="mod">
          <ac:chgData name="Mike Terrill" userId="2563481d97b29297" providerId="LiveId" clId="{1EF25B99-C656-40BB-A3B9-4F4C3D38B9D9}" dt="2024-07-31T02:25:35.224" v="564" actId="26606"/>
          <ac:spMkLst>
            <pc:docMk/>
            <pc:sldMk cId="2496947791" sldId="413"/>
            <ac:spMk id="7" creationId="{B56A3C05-B6D1-607E-A872-A8DB355D5BB2}"/>
          </ac:spMkLst>
        </pc:spChg>
        <pc:picChg chg="mod ord">
          <ac:chgData name="Mike Terrill" userId="2563481d97b29297" providerId="LiveId" clId="{1EF25B99-C656-40BB-A3B9-4F4C3D38B9D9}" dt="2024-07-31T02:26:03.715" v="565" actId="27614"/>
          <ac:picMkLst>
            <pc:docMk/>
            <pc:sldMk cId="2496947791" sldId="413"/>
            <ac:picMk id="6" creationId="{1E912DCF-1A36-1DF8-6E90-AA1C3E2EBBE6}"/>
          </ac:picMkLst>
        </pc:picChg>
        <pc:picChg chg="add">
          <ac:chgData name="Mike Terrill" userId="2563481d97b29297" providerId="LiveId" clId="{1EF25B99-C656-40BB-A3B9-4F4C3D38B9D9}" dt="2024-07-31T02:25:35.224" v="564" actId="26606"/>
          <ac:picMkLst>
            <pc:docMk/>
            <pc:sldMk cId="2496947791" sldId="413"/>
            <ac:picMk id="12" creationId="{6AF6706C-CF07-43A1-BCC4-CBA5D33820DA}"/>
          </ac:picMkLst>
        </pc:picChg>
      </pc:sldChg>
      <pc:sldChg chg="modSp mod delDesignElem">
        <pc:chgData name="Mike Terrill" userId="2563481d97b29297" providerId="LiveId" clId="{1EF25B99-C656-40BB-A3B9-4F4C3D38B9D9}" dt="2024-07-31T02:34:09.932" v="585" actId="27636"/>
        <pc:sldMkLst>
          <pc:docMk/>
          <pc:sldMk cId="395518310" sldId="415"/>
        </pc:sldMkLst>
        <pc:spChg chg="mod">
          <ac:chgData name="Mike Terrill" userId="2563481d97b29297" providerId="LiveId" clId="{1EF25B99-C656-40BB-A3B9-4F4C3D38B9D9}" dt="2024-07-31T02:34:09.932" v="585" actId="27636"/>
          <ac:spMkLst>
            <pc:docMk/>
            <pc:sldMk cId="395518310" sldId="415"/>
            <ac:spMk id="14" creationId="{C15EE852-24F1-4643-8082-AB45CFF2BA10}"/>
          </ac:spMkLst>
        </pc:spChg>
      </pc:sldChg>
      <pc:sldMasterChg chg="del delSldLayout">
        <pc:chgData name="Mike Terrill" userId="2563481d97b29297" providerId="LiveId" clId="{1EF25B99-C656-40BB-A3B9-4F4C3D38B9D9}" dt="2024-07-31T02:25:00.379" v="563" actId="47"/>
        <pc:sldMasterMkLst>
          <pc:docMk/>
          <pc:sldMasterMk cId="2030574555" sldId="2147483762"/>
        </pc:sldMasterMkLst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743128419" sldId="2147483763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3680039206" sldId="2147483764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4106876690" sldId="2147483765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1476923291" sldId="2147483766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1863231062" sldId="2147483767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2840997117" sldId="2147483768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3027069747" sldId="2147483769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2864347300" sldId="2147483770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477952751" sldId="2147483771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303440734" sldId="2147483772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425823037" sldId="2147483773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2135053155" sldId="2147483774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3897759554" sldId="2147483775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503407410" sldId="2147483776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2166064413" sldId="2147483777"/>
          </pc:sldLayoutMkLst>
        </pc:sldLayoutChg>
        <pc:sldLayoutChg chg="del">
          <pc:chgData name="Mike Terrill" userId="2563481d97b29297" providerId="LiveId" clId="{1EF25B99-C656-40BB-A3B9-4F4C3D38B9D9}" dt="2024-07-31T02:25:00.379" v="563" actId="47"/>
          <pc:sldLayoutMkLst>
            <pc:docMk/>
            <pc:sldMasterMk cId="2030574555" sldId="2147483762"/>
            <pc:sldLayoutMk cId="3497751519" sldId="2147483778"/>
          </pc:sldLayoutMkLst>
        </pc:sldLayoutChg>
      </pc:sldMasterChg>
    </pc:docChg>
  </pc:docChgLst>
  <pc:docChgLst>
    <pc:chgData name="Mike Terrill" userId="2563481d97b29297" providerId="LiveId" clId="{774BE738-CEBD-446A-BE74-7D11EC1058D9}"/>
    <pc:docChg chg="modSld">
      <pc:chgData name="Mike Terrill" userId="2563481d97b29297" providerId="LiveId" clId="{774BE738-CEBD-446A-BE74-7D11EC1058D9}" dt="2024-08-02T20:00:25.446" v="8" actId="1076"/>
      <pc:docMkLst>
        <pc:docMk/>
      </pc:docMkLst>
      <pc:sldChg chg="addSp modSp mod">
        <pc:chgData name="Mike Terrill" userId="2563481d97b29297" providerId="LiveId" clId="{774BE738-CEBD-446A-BE74-7D11EC1058D9}" dt="2024-08-02T20:00:25.446" v="8" actId="1076"/>
        <pc:sldMkLst>
          <pc:docMk/>
          <pc:sldMk cId="3225383099" sldId="406"/>
        </pc:sldMkLst>
        <pc:spChg chg="add mod">
          <ac:chgData name="Mike Terrill" userId="2563481d97b29297" providerId="LiveId" clId="{774BE738-CEBD-446A-BE74-7D11EC1058D9}" dt="2024-08-02T20:00:25.446" v="8" actId="1076"/>
          <ac:spMkLst>
            <pc:docMk/>
            <pc:sldMk cId="3225383099" sldId="406"/>
            <ac:spMk id="3" creationId="{3EA0CF07-E2F7-5574-2C28-B3BF685307C6}"/>
          </ac:spMkLst>
        </pc:spChg>
      </pc:sldChg>
      <pc:sldChg chg="addSp modSp mod">
        <pc:chgData name="Mike Terrill" userId="2563481d97b29297" providerId="LiveId" clId="{774BE738-CEBD-446A-BE74-7D11EC1058D9}" dt="2024-08-02T19:56:33.593" v="3" actId="14100"/>
        <pc:sldMkLst>
          <pc:docMk/>
          <pc:sldMk cId="395518310" sldId="415"/>
        </pc:sldMkLst>
        <pc:spChg chg="add mod">
          <ac:chgData name="Mike Terrill" userId="2563481d97b29297" providerId="LiveId" clId="{774BE738-CEBD-446A-BE74-7D11EC1058D9}" dt="2024-08-02T19:56:33.593" v="3" actId="14100"/>
          <ac:spMkLst>
            <pc:docMk/>
            <pc:sldMk cId="395518310" sldId="415"/>
            <ac:spMk id="2" creationId="{7E07677A-1CB8-E19E-D81A-AFDD8F1ED5FE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620BAA-60F1-4CB8-9656-32B0B03530DC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452AD3-45DC-4B96-83F2-11E50894685C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Disk partitioning has been all over the place</a:t>
          </a:r>
        </a:p>
      </dgm:t>
    </dgm:pt>
    <dgm:pt modelId="{9EBEB198-824F-43D6-B82D-1ECE4B485AA6}" type="parTrans" cxnId="{16E32314-F417-4DC9-853E-C06185991D76}">
      <dgm:prSet/>
      <dgm:spPr/>
      <dgm:t>
        <a:bodyPr/>
        <a:lstStyle/>
        <a:p>
          <a:endParaRPr lang="en-US"/>
        </a:p>
      </dgm:t>
    </dgm:pt>
    <dgm:pt modelId="{E1D10A8E-5967-4566-86E9-23C46A930780}" type="sibTrans" cxnId="{16E32314-F417-4DC9-853E-C06185991D76}">
      <dgm:prSet/>
      <dgm:spPr/>
      <dgm:t>
        <a:bodyPr/>
        <a:lstStyle/>
        <a:p>
          <a:endParaRPr lang="en-US"/>
        </a:p>
      </dgm:t>
    </dgm:pt>
    <dgm:pt modelId="{D180453C-BD93-4E61-8E7C-59E716A88EB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Depending on installation method, you may end up with an undesirable layout</a:t>
          </a:r>
        </a:p>
      </dgm:t>
    </dgm:pt>
    <dgm:pt modelId="{8A06A9F3-3BE8-482D-B107-42AB42BF12F6}" type="parTrans" cxnId="{11E8F790-F099-4A1A-A3AA-B22809217DE2}">
      <dgm:prSet/>
      <dgm:spPr/>
      <dgm:t>
        <a:bodyPr/>
        <a:lstStyle/>
        <a:p>
          <a:endParaRPr lang="en-US"/>
        </a:p>
      </dgm:t>
    </dgm:pt>
    <dgm:pt modelId="{AA4ED7B3-592E-4810-896B-3720B30DCEC2}" type="sibTrans" cxnId="{11E8F790-F099-4A1A-A3AA-B22809217DE2}">
      <dgm:prSet/>
      <dgm:spPr/>
      <dgm:t>
        <a:bodyPr/>
        <a:lstStyle/>
        <a:p>
          <a:endParaRPr lang="en-US"/>
        </a:p>
      </dgm:t>
    </dgm:pt>
    <dgm:pt modelId="{5F7E3200-FB4E-4669-859F-37201912817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CM, MDT, Windows USB/ISO all have had different partitioning over the years</a:t>
          </a:r>
        </a:p>
      </dgm:t>
    </dgm:pt>
    <dgm:pt modelId="{CCF9EC55-F21A-4FE2-B098-159EBEBFB552}" type="parTrans" cxnId="{FE08E6F8-DA39-40DE-BA9C-6C91F2059A12}">
      <dgm:prSet/>
      <dgm:spPr/>
      <dgm:t>
        <a:bodyPr/>
        <a:lstStyle/>
        <a:p>
          <a:endParaRPr lang="en-US"/>
        </a:p>
      </dgm:t>
    </dgm:pt>
    <dgm:pt modelId="{BD1B595C-63C2-4DE9-92BF-CCE25E3810A2}" type="sibTrans" cxnId="{FE08E6F8-DA39-40DE-BA9C-6C91F2059A12}">
      <dgm:prSet/>
      <dgm:spPr/>
      <dgm:t>
        <a:bodyPr/>
        <a:lstStyle/>
        <a:p>
          <a:endParaRPr lang="en-US"/>
        </a:p>
      </dgm:t>
    </dgm:pt>
    <dgm:pt modelId="{01D3D29F-32CD-4FDB-8AFC-E3274BCF1EE9}" type="pres">
      <dgm:prSet presAssocID="{61620BAA-60F1-4CB8-9656-32B0B03530DC}" presName="root" presStyleCnt="0">
        <dgm:presLayoutVars>
          <dgm:dir/>
          <dgm:resizeHandles val="exact"/>
        </dgm:presLayoutVars>
      </dgm:prSet>
      <dgm:spPr/>
    </dgm:pt>
    <dgm:pt modelId="{F7EC3C42-A8DA-4F67-964C-DE8FC94D37E8}" type="pres">
      <dgm:prSet presAssocID="{2B452AD3-45DC-4B96-83F2-11E50894685C}" presName="compNode" presStyleCnt="0"/>
      <dgm:spPr/>
    </dgm:pt>
    <dgm:pt modelId="{83331F76-0384-4288-ADFB-6CE2D82EF1CD}" type="pres">
      <dgm:prSet presAssocID="{2B452AD3-45DC-4B96-83F2-11E50894685C}" presName="bgRect" presStyleLbl="bgShp" presStyleIdx="0" presStyleCnt="3"/>
      <dgm:spPr/>
    </dgm:pt>
    <dgm:pt modelId="{971E45B3-8C1D-45D1-BC94-6D41BC95D7CC}" type="pres">
      <dgm:prSet presAssocID="{2B452AD3-45DC-4B96-83F2-11E50894685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atabase"/>
        </a:ext>
      </dgm:extLst>
    </dgm:pt>
    <dgm:pt modelId="{D76A6ABF-79DB-4424-8413-FCA71484C610}" type="pres">
      <dgm:prSet presAssocID="{2B452AD3-45DC-4B96-83F2-11E50894685C}" presName="spaceRect" presStyleCnt="0"/>
      <dgm:spPr/>
    </dgm:pt>
    <dgm:pt modelId="{4BE53B2E-75A2-41BA-AD4E-0C3DE53F449B}" type="pres">
      <dgm:prSet presAssocID="{2B452AD3-45DC-4B96-83F2-11E50894685C}" presName="parTx" presStyleLbl="revTx" presStyleIdx="0" presStyleCnt="3">
        <dgm:presLayoutVars>
          <dgm:chMax val="0"/>
          <dgm:chPref val="0"/>
        </dgm:presLayoutVars>
      </dgm:prSet>
      <dgm:spPr/>
    </dgm:pt>
    <dgm:pt modelId="{1FF35670-092F-46F2-B5F7-ECC02F73AA34}" type="pres">
      <dgm:prSet presAssocID="{E1D10A8E-5967-4566-86E9-23C46A930780}" presName="sibTrans" presStyleCnt="0"/>
      <dgm:spPr/>
    </dgm:pt>
    <dgm:pt modelId="{8A3C9629-6CB8-4E58-9F81-B0301ECC82C1}" type="pres">
      <dgm:prSet presAssocID="{D180453C-BD93-4E61-8E7C-59E716A88EBD}" presName="compNode" presStyleCnt="0"/>
      <dgm:spPr/>
    </dgm:pt>
    <dgm:pt modelId="{A2EB9B4A-F2C6-4CEC-A8E0-BBFBC30297F7}" type="pres">
      <dgm:prSet presAssocID="{D180453C-BD93-4E61-8E7C-59E716A88EBD}" presName="bgRect" presStyleLbl="bgShp" presStyleIdx="1" presStyleCnt="3"/>
      <dgm:spPr/>
    </dgm:pt>
    <dgm:pt modelId="{9EACF956-D2FF-448A-952E-EA53D15F7497}" type="pres">
      <dgm:prSet presAssocID="{D180453C-BD93-4E61-8E7C-59E716A88EB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ols"/>
        </a:ext>
      </dgm:extLst>
    </dgm:pt>
    <dgm:pt modelId="{2F16B1D5-FE9D-4035-904B-D6922DDFCAEE}" type="pres">
      <dgm:prSet presAssocID="{D180453C-BD93-4E61-8E7C-59E716A88EBD}" presName="spaceRect" presStyleCnt="0"/>
      <dgm:spPr/>
    </dgm:pt>
    <dgm:pt modelId="{D0FEAD30-5AD4-46C4-ADF4-3E0A827200D1}" type="pres">
      <dgm:prSet presAssocID="{D180453C-BD93-4E61-8E7C-59E716A88EBD}" presName="parTx" presStyleLbl="revTx" presStyleIdx="1" presStyleCnt="3">
        <dgm:presLayoutVars>
          <dgm:chMax val="0"/>
          <dgm:chPref val="0"/>
        </dgm:presLayoutVars>
      </dgm:prSet>
      <dgm:spPr/>
    </dgm:pt>
    <dgm:pt modelId="{FB43661F-81F4-41B1-9BAE-5B2357C2E3E6}" type="pres">
      <dgm:prSet presAssocID="{AA4ED7B3-592E-4810-896B-3720B30DCEC2}" presName="sibTrans" presStyleCnt="0"/>
      <dgm:spPr/>
    </dgm:pt>
    <dgm:pt modelId="{5AE80706-8B01-43B2-B98E-F32012799E73}" type="pres">
      <dgm:prSet presAssocID="{5F7E3200-FB4E-4669-859F-37201912817F}" presName="compNode" presStyleCnt="0"/>
      <dgm:spPr/>
    </dgm:pt>
    <dgm:pt modelId="{AE1383BD-61DA-4BF4-85A9-A7C434BB8970}" type="pres">
      <dgm:prSet presAssocID="{5F7E3200-FB4E-4669-859F-37201912817F}" presName="bgRect" presStyleLbl="bgShp" presStyleIdx="2" presStyleCnt="3"/>
      <dgm:spPr/>
    </dgm:pt>
    <dgm:pt modelId="{98544DA3-4729-427A-96E9-DB8CA38B1CB9}" type="pres">
      <dgm:prSet presAssocID="{5F7E3200-FB4E-4669-859F-37201912817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B"/>
        </a:ext>
      </dgm:extLst>
    </dgm:pt>
    <dgm:pt modelId="{45423107-1642-4D02-896A-6DD091C3533F}" type="pres">
      <dgm:prSet presAssocID="{5F7E3200-FB4E-4669-859F-37201912817F}" presName="spaceRect" presStyleCnt="0"/>
      <dgm:spPr/>
    </dgm:pt>
    <dgm:pt modelId="{A9DC1060-B9E7-44A9-9D13-8EB94B2F9581}" type="pres">
      <dgm:prSet presAssocID="{5F7E3200-FB4E-4669-859F-37201912817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16E32314-F417-4DC9-853E-C06185991D76}" srcId="{61620BAA-60F1-4CB8-9656-32B0B03530DC}" destId="{2B452AD3-45DC-4B96-83F2-11E50894685C}" srcOrd="0" destOrd="0" parTransId="{9EBEB198-824F-43D6-B82D-1ECE4B485AA6}" sibTransId="{E1D10A8E-5967-4566-86E9-23C46A930780}"/>
    <dgm:cxn modelId="{32FE646B-D0C8-4F98-B14C-C432E824A6E2}" type="presOf" srcId="{2B452AD3-45DC-4B96-83F2-11E50894685C}" destId="{4BE53B2E-75A2-41BA-AD4E-0C3DE53F449B}" srcOrd="0" destOrd="0" presId="urn:microsoft.com/office/officeart/2018/2/layout/IconVerticalSolidList"/>
    <dgm:cxn modelId="{BDEFA87C-D249-43A6-8E2A-DF415DE7117C}" type="presOf" srcId="{5F7E3200-FB4E-4669-859F-37201912817F}" destId="{A9DC1060-B9E7-44A9-9D13-8EB94B2F9581}" srcOrd="0" destOrd="0" presId="urn:microsoft.com/office/officeart/2018/2/layout/IconVerticalSolidList"/>
    <dgm:cxn modelId="{AC84AE7E-1F03-4434-A2DA-4B0622C81CA0}" type="presOf" srcId="{D180453C-BD93-4E61-8E7C-59E716A88EBD}" destId="{D0FEAD30-5AD4-46C4-ADF4-3E0A827200D1}" srcOrd="0" destOrd="0" presId="urn:microsoft.com/office/officeart/2018/2/layout/IconVerticalSolidList"/>
    <dgm:cxn modelId="{11E8F790-F099-4A1A-A3AA-B22809217DE2}" srcId="{61620BAA-60F1-4CB8-9656-32B0B03530DC}" destId="{D180453C-BD93-4E61-8E7C-59E716A88EBD}" srcOrd="1" destOrd="0" parTransId="{8A06A9F3-3BE8-482D-B107-42AB42BF12F6}" sibTransId="{AA4ED7B3-592E-4810-896B-3720B30DCEC2}"/>
    <dgm:cxn modelId="{331D54F6-75C1-4A60-AD2B-FCBD951045D9}" type="presOf" srcId="{61620BAA-60F1-4CB8-9656-32B0B03530DC}" destId="{01D3D29F-32CD-4FDB-8AFC-E3274BCF1EE9}" srcOrd="0" destOrd="0" presId="urn:microsoft.com/office/officeart/2018/2/layout/IconVerticalSolidList"/>
    <dgm:cxn modelId="{FE08E6F8-DA39-40DE-BA9C-6C91F2059A12}" srcId="{61620BAA-60F1-4CB8-9656-32B0B03530DC}" destId="{5F7E3200-FB4E-4669-859F-37201912817F}" srcOrd="2" destOrd="0" parTransId="{CCF9EC55-F21A-4FE2-B098-159EBEBFB552}" sibTransId="{BD1B595C-63C2-4DE9-92BF-CCE25E3810A2}"/>
    <dgm:cxn modelId="{4C6DA8E5-B505-43F7-91D0-FD261CD14FA4}" type="presParOf" srcId="{01D3D29F-32CD-4FDB-8AFC-E3274BCF1EE9}" destId="{F7EC3C42-A8DA-4F67-964C-DE8FC94D37E8}" srcOrd="0" destOrd="0" presId="urn:microsoft.com/office/officeart/2018/2/layout/IconVerticalSolidList"/>
    <dgm:cxn modelId="{F7298611-8659-49D1-8203-ACC7BBE00BDC}" type="presParOf" srcId="{F7EC3C42-A8DA-4F67-964C-DE8FC94D37E8}" destId="{83331F76-0384-4288-ADFB-6CE2D82EF1CD}" srcOrd="0" destOrd="0" presId="urn:microsoft.com/office/officeart/2018/2/layout/IconVerticalSolidList"/>
    <dgm:cxn modelId="{CA9F4465-DE59-4206-8063-C2585040B302}" type="presParOf" srcId="{F7EC3C42-A8DA-4F67-964C-DE8FC94D37E8}" destId="{971E45B3-8C1D-45D1-BC94-6D41BC95D7CC}" srcOrd="1" destOrd="0" presId="urn:microsoft.com/office/officeart/2018/2/layout/IconVerticalSolidList"/>
    <dgm:cxn modelId="{CAD3485B-E661-429E-A56B-93E5AEDE052D}" type="presParOf" srcId="{F7EC3C42-A8DA-4F67-964C-DE8FC94D37E8}" destId="{D76A6ABF-79DB-4424-8413-FCA71484C610}" srcOrd="2" destOrd="0" presId="urn:microsoft.com/office/officeart/2018/2/layout/IconVerticalSolidList"/>
    <dgm:cxn modelId="{5BE62340-3F64-4B63-8C03-389B21531A38}" type="presParOf" srcId="{F7EC3C42-A8DA-4F67-964C-DE8FC94D37E8}" destId="{4BE53B2E-75A2-41BA-AD4E-0C3DE53F449B}" srcOrd="3" destOrd="0" presId="urn:microsoft.com/office/officeart/2018/2/layout/IconVerticalSolidList"/>
    <dgm:cxn modelId="{CB2E67B6-6508-4DDB-AEF7-BED1714FA4F7}" type="presParOf" srcId="{01D3D29F-32CD-4FDB-8AFC-E3274BCF1EE9}" destId="{1FF35670-092F-46F2-B5F7-ECC02F73AA34}" srcOrd="1" destOrd="0" presId="urn:microsoft.com/office/officeart/2018/2/layout/IconVerticalSolidList"/>
    <dgm:cxn modelId="{32711581-AC76-488B-8C15-2AEC674B7AF0}" type="presParOf" srcId="{01D3D29F-32CD-4FDB-8AFC-E3274BCF1EE9}" destId="{8A3C9629-6CB8-4E58-9F81-B0301ECC82C1}" srcOrd="2" destOrd="0" presId="urn:microsoft.com/office/officeart/2018/2/layout/IconVerticalSolidList"/>
    <dgm:cxn modelId="{5FDDAAA8-CE81-428C-841A-C6EA441425B5}" type="presParOf" srcId="{8A3C9629-6CB8-4E58-9F81-B0301ECC82C1}" destId="{A2EB9B4A-F2C6-4CEC-A8E0-BBFBC30297F7}" srcOrd="0" destOrd="0" presId="urn:microsoft.com/office/officeart/2018/2/layout/IconVerticalSolidList"/>
    <dgm:cxn modelId="{BA5DE4CB-D3B1-4DF6-A276-2DDE0DF8D3AC}" type="presParOf" srcId="{8A3C9629-6CB8-4E58-9F81-B0301ECC82C1}" destId="{9EACF956-D2FF-448A-952E-EA53D15F7497}" srcOrd="1" destOrd="0" presId="urn:microsoft.com/office/officeart/2018/2/layout/IconVerticalSolidList"/>
    <dgm:cxn modelId="{C94227F9-B74E-4120-B71F-16DF26CC206B}" type="presParOf" srcId="{8A3C9629-6CB8-4E58-9F81-B0301ECC82C1}" destId="{2F16B1D5-FE9D-4035-904B-D6922DDFCAEE}" srcOrd="2" destOrd="0" presId="urn:microsoft.com/office/officeart/2018/2/layout/IconVerticalSolidList"/>
    <dgm:cxn modelId="{32865133-F278-466E-B2EB-B0A64BB2FAC3}" type="presParOf" srcId="{8A3C9629-6CB8-4E58-9F81-B0301ECC82C1}" destId="{D0FEAD30-5AD4-46C4-ADF4-3E0A827200D1}" srcOrd="3" destOrd="0" presId="urn:microsoft.com/office/officeart/2018/2/layout/IconVerticalSolidList"/>
    <dgm:cxn modelId="{9D952D26-02ED-405F-AB2C-E225D9085611}" type="presParOf" srcId="{01D3D29F-32CD-4FDB-8AFC-E3274BCF1EE9}" destId="{FB43661F-81F4-41B1-9BAE-5B2357C2E3E6}" srcOrd="3" destOrd="0" presId="urn:microsoft.com/office/officeart/2018/2/layout/IconVerticalSolidList"/>
    <dgm:cxn modelId="{E36BEBA5-A57A-4D00-A1BB-9B1AF4617FFE}" type="presParOf" srcId="{01D3D29F-32CD-4FDB-8AFC-E3274BCF1EE9}" destId="{5AE80706-8B01-43B2-B98E-F32012799E73}" srcOrd="4" destOrd="0" presId="urn:microsoft.com/office/officeart/2018/2/layout/IconVerticalSolidList"/>
    <dgm:cxn modelId="{4DC275EA-3709-4550-9482-CAA5F635370A}" type="presParOf" srcId="{5AE80706-8B01-43B2-B98E-F32012799E73}" destId="{AE1383BD-61DA-4BF4-85A9-A7C434BB8970}" srcOrd="0" destOrd="0" presId="urn:microsoft.com/office/officeart/2018/2/layout/IconVerticalSolidList"/>
    <dgm:cxn modelId="{E38B4D1B-D502-4770-88A0-BF7F17057992}" type="presParOf" srcId="{5AE80706-8B01-43B2-B98E-F32012799E73}" destId="{98544DA3-4729-427A-96E9-DB8CA38B1CB9}" srcOrd="1" destOrd="0" presId="urn:microsoft.com/office/officeart/2018/2/layout/IconVerticalSolidList"/>
    <dgm:cxn modelId="{BCF1D2A8-583A-4338-9B94-456DBE3CB237}" type="presParOf" srcId="{5AE80706-8B01-43B2-B98E-F32012799E73}" destId="{45423107-1642-4D02-896A-6DD091C3533F}" srcOrd="2" destOrd="0" presId="urn:microsoft.com/office/officeart/2018/2/layout/IconVerticalSolidList"/>
    <dgm:cxn modelId="{2C7FF582-7D50-49D0-9085-32D4EA39E4E1}" type="presParOf" srcId="{5AE80706-8B01-43B2-B98E-F32012799E73}" destId="{A9DC1060-B9E7-44A9-9D13-8EB94B2F958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331F76-0384-4288-ADFB-6CE2D82EF1CD}">
      <dsp:nvSpPr>
        <dsp:cNvPr id="0" name=""/>
        <dsp:cNvSpPr/>
      </dsp:nvSpPr>
      <dsp:spPr>
        <a:xfrm>
          <a:off x="0" y="429"/>
          <a:ext cx="5429114" cy="10041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1E45B3-8C1D-45D1-BC94-6D41BC95D7CC}">
      <dsp:nvSpPr>
        <dsp:cNvPr id="0" name=""/>
        <dsp:cNvSpPr/>
      </dsp:nvSpPr>
      <dsp:spPr>
        <a:xfrm>
          <a:off x="303770" y="226373"/>
          <a:ext cx="552309" cy="5523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E53B2E-75A2-41BA-AD4E-0C3DE53F449B}">
      <dsp:nvSpPr>
        <dsp:cNvPr id="0" name=""/>
        <dsp:cNvSpPr/>
      </dsp:nvSpPr>
      <dsp:spPr>
        <a:xfrm>
          <a:off x="1159849" y="429"/>
          <a:ext cx="4269264" cy="1004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278" tIns="106278" rIns="106278" bIns="1062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Disk partitioning has been all over the place</a:t>
          </a:r>
        </a:p>
      </dsp:txBody>
      <dsp:txXfrm>
        <a:off x="1159849" y="429"/>
        <a:ext cx="4269264" cy="1004199"/>
      </dsp:txXfrm>
    </dsp:sp>
    <dsp:sp modelId="{A2EB9B4A-F2C6-4CEC-A8E0-BBFBC30297F7}">
      <dsp:nvSpPr>
        <dsp:cNvPr id="0" name=""/>
        <dsp:cNvSpPr/>
      </dsp:nvSpPr>
      <dsp:spPr>
        <a:xfrm>
          <a:off x="0" y="1255677"/>
          <a:ext cx="5429114" cy="10041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ACF956-D2FF-448A-952E-EA53D15F7497}">
      <dsp:nvSpPr>
        <dsp:cNvPr id="0" name=""/>
        <dsp:cNvSpPr/>
      </dsp:nvSpPr>
      <dsp:spPr>
        <a:xfrm>
          <a:off x="303770" y="1481622"/>
          <a:ext cx="552309" cy="5523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FEAD30-5AD4-46C4-ADF4-3E0A827200D1}">
      <dsp:nvSpPr>
        <dsp:cNvPr id="0" name=""/>
        <dsp:cNvSpPr/>
      </dsp:nvSpPr>
      <dsp:spPr>
        <a:xfrm>
          <a:off x="1159849" y="1255677"/>
          <a:ext cx="4269264" cy="1004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278" tIns="106278" rIns="106278" bIns="1062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Depending on installation method, you may end up with an undesirable layout</a:t>
          </a:r>
        </a:p>
      </dsp:txBody>
      <dsp:txXfrm>
        <a:off x="1159849" y="1255677"/>
        <a:ext cx="4269264" cy="1004199"/>
      </dsp:txXfrm>
    </dsp:sp>
    <dsp:sp modelId="{AE1383BD-61DA-4BF4-85A9-A7C434BB8970}">
      <dsp:nvSpPr>
        <dsp:cNvPr id="0" name=""/>
        <dsp:cNvSpPr/>
      </dsp:nvSpPr>
      <dsp:spPr>
        <a:xfrm>
          <a:off x="0" y="2510926"/>
          <a:ext cx="5429114" cy="100419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544DA3-4729-427A-96E9-DB8CA38B1CB9}">
      <dsp:nvSpPr>
        <dsp:cNvPr id="0" name=""/>
        <dsp:cNvSpPr/>
      </dsp:nvSpPr>
      <dsp:spPr>
        <a:xfrm>
          <a:off x="303770" y="2736871"/>
          <a:ext cx="552309" cy="5523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DC1060-B9E7-44A9-9D13-8EB94B2F9581}">
      <dsp:nvSpPr>
        <dsp:cNvPr id="0" name=""/>
        <dsp:cNvSpPr/>
      </dsp:nvSpPr>
      <dsp:spPr>
        <a:xfrm>
          <a:off x="1159849" y="2510926"/>
          <a:ext cx="4269264" cy="10041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278" tIns="106278" rIns="106278" bIns="10627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/>
            <a:t>CM, MDT, Windows USB/ISO all have had different partitioning over the years</a:t>
          </a:r>
        </a:p>
      </dsp:txBody>
      <dsp:txXfrm>
        <a:off x="1159849" y="2510926"/>
        <a:ext cx="4269264" cy="10041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37F2D40-DF92-4ADE-A761-CBF896599C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4F42E9-55BA-437C-85B3-324B4E2BF2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81A9-CFC2-4640-899E-DD3E177BE50A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7DF0FD-84A5-462F-A0AC-B2CEF6020C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85C710-014C-4C89-9B64-843B9863CEB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605DA-80A8-4B7B-B889-6C5700BB4CE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539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E50F4-C55A-473A-A70B-4B042EF011A9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44625-0ADF-4414-89A2-9E135F0C84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22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44625-0ADF-4414-89A2-9E135F0C849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808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A23D8C4-D26E-0747-781F-8BF000A9B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7D4545-0373-F741-087A-8F05623325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CAC158-9FCF-FC97-3488-168F8151CD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7AB69-1405-07F1-F254-43804D7403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19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37684-1E61-F756-0D25-9C0999BF1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1B30C9-2B88-0411-5507-6D970ED5E6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1A2B62-F1F2-B5B3-F664-C3EE96FD82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3460B-7B53-7F9C-635A-4C96EE1E2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23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33BD89-503A-F07B-2841-0ED3C37BEF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A16AF4-B2E8-2184-3B68-727774011A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C92C4A-7FF4-0937-544C-8723E0DFDE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9CCAC-7802-0A43-8A8B-8BF2E6DF1A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032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44625-0ADF-4414-89A2-9E135F0C849F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542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F37684-1E61-F756-0D25-9C0999BF14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1B30C9-2B88-0411-5507-6D970ED5E6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1A2B62-F1F2-B5B3-F664-C3EE96FD82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53460B-7B53-7F9C-635A-4C96EE1E2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83A999-5E0E-42CA-8400-604AE921FF7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323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44625-0ADF-4414-89A2-9E135F0C849F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34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3250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31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0088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05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69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1876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960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126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5429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062BF5C-3876-4161-B4FF-14CA94D32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6160" cy="3384550"/>
          </a:xfrm>
        </p:spPr>
        <p:txBody>
          <a:bodyPr wrap="square" anchor="b" anchorCtr="0">
            <a:no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17C5C60-EC4D-410B-9997-0B7328960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10822156" y="4143453"/>
            <a:ext cx="734257" cy="760506"/>
            <a:chOff x="5243759" y="1363788"/>
            <a:chExt cx="734257" cy="760506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0573155C-3428-4F4F-AE66-A519D777EAAE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356930" y="1363788"/>
              <a:ext cx="621086" cy="364601"/>
            </a:xfrm>
            <a:custGeom>
              <a:avLst/>
              <a:gdLst>
                <a:gd name="T0" fmla="*/ 266 w 540"/>
                <a:gd name="T1" fmla="*/ 0 h 317"/>
                <a:gd name="T2" fmla="*/ 0 w 540"/>
                <a:gd name="T3" fmla="*/ 158 h 317"/>
                <a:gd name="T4" fmla="*/ 266 w 540"/>
                <a:gd name="T5" fmla="*/ 317 h 317"/>
                <a:gd name="T6" fmla="*/ 540 w 540"/>
                <a:gd name="T7" fmla="*/ 158 h 317"/>
                <a:gd name="T8" fmla="*/ 266 w 540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0" h="317">
                  <a:moveTo>
                    <a:pt x="266" y="0"/>
                  </a:moveTo>
                  <a:lnTo>
                    <a:pt x="0" y="158"/>
                  </a:lnTo>
                  <a:lnTo>
                    <a:pt x="266" y="317"/>
                  </a:lnTo>
                  <a:lnTo>
                    <a:pt x="540" y="158"/>
                  </a:lnTo>
                  <a:lnTo>
                    <a:pt x="266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1853496C-159E-4D47-94B5-0835FB6511BA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243759" y="1430747"/>
              <a:ext cx="305942" cy="538275"/>
            </a:xfrm>
            <a:custGeom>
              <a:avLst/>
              <a:gdLst>
                <a:gd name="T0" fmla="*/ 266 w 266"/>
                <a:gd name="T1" fmla="*/ 468 h 468"/>
                <a:gd name="T2" fmla="*/ 0 w 266"/>
                <a:gd name="T3" fmla="*/ 310 h 468"/>
                <a:gd name="T4" fmla="*/ 0 w 266"/>
                <a:gd name="T5" fmla="*/ 310 h 468"/>
                <a:gd name="T6" fmla="*/ 0 w 266"/>
                <a:gd name="T7" fmla="*/ 0 h 468"/>
                <a:gd name="T8" fmla="*/ 0 w 266"/>
                <a:gd name="T9" fmla="*/ 0 h 468"/>
                <a:gd name="T10" fmla="*/ 266 w 266"/>
                <a:gd name="T11" fmla="*/ 159 h 468"/>
                <a:gd name="T12" fmla="*/ 266 w 266"/>
                <a:gd name="T13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6" h="468">
                  <a:moveTo>
                    <a:pt x="266" y="468"/>
                  </a:moveTo>
                  <a:lnTo>
                    <a:pt x="0" y="310"/>
                  </a:lnTo>
                  <a:lnTo>
                    <a:pt x="0" y="3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66" y="159"/>
                  </a:lnTo>
                  <a:lnTo>
                    <a:pt x="266" y="468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9800000" scaled="0"/>
              <a:tileRect/>
            </a:gradFill>
            <a:ln>
              <a:noFill/>
            </a:ln>
            <a:effectLst>
              <a:innerShdw blurRad="254000">
                <a:schemeClr val="bg2">
                  <a:lumMod val="90000"/>
                  <a:lumOff val="1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E93E330-715B-44E8-84D9-CE166D428DAB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5508097" y="1586019"/>
              <a:ext cx="315144" cy="538275"/>
            </a:xfrm>
            <a:custGeom>
              <a:avLst/>
              <a:gdLst>
                <a:gd name="T0" fmla="*/ 274 w 274"/>
                <a:gd name="T1" fmla="*/ 0 h 468"/>
                <a:gd name="T2" fmla="*/ 274 w 274"/>
                <a:gd name="T3" fmla="*/ 310 h 468"/>
                <a:gd name="T4" fmla="*/ 274 w 274"/>
                <a:gd name="T5" fmla="*/ 310 h 468"/>
                <a:gd name="T6" fmla="*/ 0 w 274"/>
                <a:gd name="T7" fmla="*/ 468 h 468"/>
                <a:gd name="T8" fmla="*/ 0 w 274"/>
                <a:gd name="T9" fmla="*/ 159 h 468"/>
                <a:gd name="T10" fmla="*/ 274 w 274"/>
                <a:gd name="T11" fmla="*/ 0 h 468"/>
                <a:gd name="T12" fmla="*/ 274 w 27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4" h="468">
                  <a:moveTo>
                    <a:pt x="274" y="0"/>
                  </a:moveTo>
                  <a:lnTo>
                    <a:pt x="274" y="310"/>
                  </a:lnTo>
                  <a:lnTo>
                    <a:pt x="274" y="310"/>
                  </a:lnTo>
                  <a:lnTo>
                    <a:pt x="0" y="468"/>
                  </a:lnTo>
                  <a:lnTo>
                    <a:pt x="0" y="159"/>
                  </a:lnTo>
                  <a:lnTo>
                    <a:pt x="274" y="0"/>
                  </a:lnTo>
                  <a:lnTo>
                    <a:pt x="274" y="0"/>
                  </a:lnTo>
                  <a:close/>
                </a:path>
              </a:pathLst>
            </a:custGeom>
            <a:gradFill flip="none" rotWithShape="1">
              <a:gsLst>
                <a:gs pos="20000">
                  <a:schemeClr val="bg2">
                    <a:lumMod val="90000"/>
                    <a:lumOff val="10000"/>
                    <a:alpha val="20000"/>
                  </a:schemeClr>
                </a:gs>
                <a:gs pos="100000">
                  <a:schemeClr val="accent1">
                    <a:lumMod val="60000"/>
                    <a:lumOff val="40000"/>
                    <a:alpha val="20000"/>
                  </a:schemeClr>
                </a:gs>
              </a:gsLst>
              <a:lin ang="18000000" scaled="0"/>
              <a:tileRect/>
            </a:gradFill>
            <a:ln>
              <a:noFill/>
            </a:ln>
            <a:effectLst>
              <a:innerShdw blurRad="254000">
                <a:schemeClr val="accent1">
                  <a:lumMod val="60000"/>
                  <a:lumOff val="40000"/>
                  <a:alpha val="6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80A2FA6F-99B7-4984-A80C-570644889F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 userDrawn="1"/>
        </p:nvSpPr>
        <p:spPr>
          <a:xfrm>
            <a:off x="5668780" y="5059009"/>
            <a:ext cx="1080000" cy="108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>
                  <a:lumMod val="10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254000" dist="127000" dir="2700000">
              <a:schemeClr val="accent1">
                <a:lumMod val="60000"/>
                <a:lumOff val="40000"/>
                <a:alpha val="4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439C8C03-81B3-4DE8-B96A-78258E4467CC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4097338"/>
            <a:ext cx="3565524" cy="2351087"/>
          </a:xfrm>
        </p:spPr>
        <p:txBody>
          <a:bodyPr>
            <a:noAutofit/>
          </a:bodyPr>
          <a:lstStyle>
            <a:lvl1pPr>
              <a:buNone/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1FBB56D-C8B1-4ED9-A5DB-72BA636DADF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35809" y="656633"/>
            <a:ext cx="5132388" cy="5132388"/>
          </a:xfrm>
          <a:custGeom>
            <a:avLst/>
            <a:gdLst>
              <a:gd name="connsiteX0" fmla="*/ 2566194 w 5132388"/>
              <a:gd name="connsiteY0" fmla="*/ 0 h 5132388"/>
              <a:gd name="connsiteX1" fmla="*/ 5132388 w 5132388"/>
              <a:gd name="connsiteY1" fmla="*/ 2566194 h 5132388"/>
              <a:gd name="connsiteX2" fmla="*/ 2566194 w 5132388"/>
              <a:gd name="connsiteY2" fmla="*/ 5132388 h 5132388"/>
              <a:gd name="connsiteX3" fmla="*/ 0 w 5132388"/>
              <a:gd name="connsiteY3" fmla="*/ 2566194 h 5132388"/>
              <a:gd name="connsiteX4" fmla="*/ 2566194 w 5132388"/>
              <a:gd name="connsiteY4" fmla="*/ 0 h 513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388" h="5132388">
                <a:moveTo>
                  <a:pt x="2566194" y="0"/>
                </a:moveTo>
                <a:cubicBezTo>
                  <a:pt x="3983464" y="0"/>
                  <a:pt x="5132388" y="1148924"/>
                  <a:pt x="5132388" y="2566194"/>
                </a:cubicBezTo>
                <a:cubicBezTo>
                  <a:pt x="5132388" y="3983464"/>
                  <a:pt x="3983464" y="5132388"/>
                  <a:pt x="2566194" y="5132388"/>
                </a:cubicBezTo>
                <a:cubicBezTo>
                  <a:pt x="1148924" y="5132388"/>
                  <a:pt x="0" y="3983464"/>
                  <a:pt x="0" y="2566194"/>
                </a:cubicBezTo>
                <a:cubicBezTo>
                  <a:pt x="0" y="1148924"/>
                  <a:pt x="1148924" y="0"/>
                  <a:pt x="2566194" y="0"/>
                </a:cubicBez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B81B449-7B97-41DC-B23F-65EDCBD31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US"/>
              <a:t>Tuesday, February 2, 20XX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6B46D5-337B-4906-8412-4EEA3884F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>
            <a:noAutofit/>
          </a:bodyPr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36F230-C9A7-407A-B923-873839C8D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DBA1B0FB-D917-4C8C-928F-313BD683BF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2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546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58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104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29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0550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8/2/2024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073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97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080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8/2/2024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0657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  <p:sldLayoutId id="2147483762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2pintsoftware/ConfigMgr/blob/master/Task%20Sequences/Module-%20Format%20and%20Partition%20Disk.zip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iallbrady.com/2024/02/22/windows-10-11-version-21h2-and-windows-server-2022-not-updating-due-to-the-size-of-the-winre-partition/" TargetMode="External"/><Relationship Id="rId3" Type="http://schemas.openxmlformats.org/officeDocument/2006/relationships/image" Target="../media/image3.png"/><Relationship Id="rId7" Type="http://schemas.openxmlformats.org/officeDocument/2006/relationships/hyperlink" Target="https://github.com/MHimken/WinRE-Customization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anima.de/2024/01/winre-patching-round-2/" TargetMode="External"/><Relationship Id="rId5" Type="http://schemas.openxmlformats.org/officeDocument/2006/relationships/hyperlink" Target="https://learn.microsoft.com/en-us/windows-hardware/manufacture/desktop/add-update-to-winre?view=windows-11#extend-the-windows-re-partition" TargetMode="Externa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2pintsoftware.com/products/deploymenttools#osdToolkit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.microsoft.com/en-us/windows/deployment/customize-boot-image?tabs=powershell#configuration-manager-boot-image-required-components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.microsoft.com/en-us/windows-hardware/manufacture/desktop/winpe-add-packages--optional-components-reference?view=windows-1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eploymentresearch.com/customizing-configmgr-boot-images-with-wmi-and-powershell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msrc.microsoft.com/update-guide/vulnerability/CVE-2023-24932" TargetMode="External"/><Relationship Id="rId2" Type="http://schemas.openxmlformats.org/officeDocument/2006/relationships/hyperlink" Target="https://support.microsoft.com/en-us/topic/kb5025885-how-to-manage-the-windows-boot-manager-revocations-for-secure-boot-changes-associated-with-cve-2023-24932-41a975df-beb2-40c1-99a3-b3ff139f832d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learn.microsoft.com/en-us/windows-hardware/manufacture/desktop/configure-uefigpt-based-hard-drive-partitions?view=windows-11#partition-layout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ight sky with mountains far away on the horizon">
            <a:extLst>
              <a:ext uri="{FF2B5EF4-FFF2-40B4-BE49-F238E27FC236}">
                <a16:creationId xmlns:a16="http://schemas.microsoft.com/office/drawing/2014/main" id="{7C454B0C-0819-4D56-9275-BCE254DA65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0C7600-5BA8-4A54-887F-74AF87750A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2554817"/>
            <a:ext cx="7197726" cy="2421464"/>
          </a:xfrm>
        </p:spPr>
        <p:txBody>
          <a:bodyPr>
            <a:normAutofit/>
          </a:bodyPr>
          <a:lstStyle/>
          <a:p>
            <a:r>
              <a:rPr lang="en-US" b="1"/>
              <a:t>OSD Tips and tricks</a:t>
            </a:r>
            <a:br>
              <a:rPr lang="en-US" b="1"/>
            </a:br>
            <a:r>
              <a:rPr lang="en-US" b="1"/>
              <a:t>TCSMUG OSD Day 2024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584786-6548-4BB4-95FD-977AD1F362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62399" y="4976282"/>
            <a:ext cx="7197726" cy="1405467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Mike Terrill / @miketerrill</a:t>
            </a:r>
          </a:p>
          <a:p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Principal Engineer</a:t>
            </a:r>
          </a:p>
          <a:p>
            <a:r>
              <a:rPr lang="en-US">
                <a:solidFill>
                  <a:schemeClr val="accent1">
                    <a:lumMod val="40000"/>
                    <a:lumOff val="60000"/>
                  </a:schemeClr>
                </a:solidFill>
              </a:rPr>
              <a:t>2Pint Software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214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31FDC-A18D-C660-A3B1-049839CAB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D94446F-A697-A33B-5C85-5D0CBF35E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8DAFA2-124D-A547-BB95-6DC0FA871FC2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306CF8D-5680-4A4D-B610-94ED78BBA5B8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8D092EC9-447A-50CA-1776-1A41049CB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586" y="2568266"/>
            <a:ext cx="11097551" cy="1332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Ok, this is great and all </a:t>
            </a:r>
            <a:br>
              <a:rPr lang="en-US" dirty="0"/>
            </a:br>
            <a:r>
              <a:rPr lang="en-US" dirty="0"/>
              <a:t>but why does this matter??? 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CBA94FF-CE99-AC7D-0818-D7C1A4EE1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5226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A9C0E3-FAE4-073B-4E29-7D96458E7A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4A36E91A-935F-0C52-2C44-0143121551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D1B8E15-3444-FFD1-3A26-92D36774FFE4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863F75E-3758-8BFF-5A98-36C67AC59414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DEF9D66F-A571-6DFA-1C57-39290AC809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EF0B04-0081-2A3C-6D3C-7754EFE02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782" y="319272"/>
            <a:ext cx="7835658" cy="46584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4226D17-8895-8F32-B3B9-487ACB0636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5204" y="137319"/>
            <a:ext cx="5844457" cy="64604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E57228-04F6-666D-DF96-BA67D0570F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31405" y="1125431"/>
            <a:ext cx="5668166" cy="487748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E49FDF0-62EF-FB0F-6B8C-4AD8201C1E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7154" y="690180"/>
            <a:ext cx="5677692" cy="54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738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C15EE852-24F1-4643-8082-AB45CFF2BA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4" y="549275"/>
            <a:ext cx="3565524" cy="1997855"/>
          </a:xfrm>
        </p:spPr>
        <p:txBody>
          <a:bodyPr vert="horz" wrap="square" lIns="0" tIns="0" rIns="0" bIns="0" rtlCol="0" anchor="b" anchorCtr="0">
            <a:normAutofit fontScale="90000"/>
          </a:bodyPr>
          <a:lstStyle/>
          <a:p>
            <a:r>
              <a:rPr lang="en-US" sz="3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“The way to get started is to quit talking and begin doing.”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4139825C-53C7-44F4-A064-9795CECD081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50863" y="2678400"/>
            <a:ext cx="3565525" cy="3414425"/>
          </a:xfrm>
        </p:spPr>
        <p:txBody>
          <a:bodyPr vert="horz" wrap="square" lIns="0" tIns="0" rIns="0" bIns="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1600" dirty="0"/>
              <a:t>Walt Disney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E40E8B0-D7F9-70A3-5B1F-ABFA5E486FC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r="1196" b="1"/>
          <a:stretch/>
        </p:blipFill>
        <p:spPr>
          <a:xfrm>
            <a:off x="4743451" y="549276"/>
            <a:ext cx="6897687" cy="5543550"/>
          </a:xfrm>
          <a:custGeom>
            <a:avLst/>
            <a:gdLst/>
            <a:ahLst/>
            <a:cxnLst/>
            <a:rect l="l" t="t" r="r" b="b"/>
            <a:pathLst>
              <a:path w="6897687" h="5759451">
                <a:moveTo>
                  <a:pt x="0" y="0"/>
                </a:moveTo>
                <a:lnTo>
                  <a:pt x="6897687" y="0"/>
                </a:lnTo>
                <a:lnTo>
                  <a:pt x="6897687" y="5759451"/>
                </a:lnTo>
                <a:lnTo>
                  <a:pt x="0" y="5759451"/>
                </a:lnTo>
                <a:close/>
              </a:path>
            </a:pathLst>
          </a:cu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07677A-1CB8-E19E-D81A-AFDD8F1ED5FE}"/>
              </a:ext>
            </a:extLst>
          </p:cNvPr>
          <p:cNvSpPr txBox="1"/>
          <p:nvPr/>
        </p:nvSpPr>
        <p:spPr>
          <a:xfrm>
            <a:off x="719328" y="6388608"/>
            <a:ext cx="1092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ConfigMgr/Task Sequences/Module- Format and Partition Disk.zip at master · 2pintsoftware/ConfigMgr · GitHub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18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A3C25E3-38C0-4EEF-9BF8-06EC1A07C9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DF6A9299-1D12-47E2-9DD4-03342553C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C57CAA1E-64C4-9B5E-2BB3-6233AC7BA807}"/>
              </a:ext>
            </a:extLst>
          </p:cNvPr>
          <p:cNvSpPr txBox="1">
            <a:spLocks/>
          </p:cNvSpPr>
          <p:nvPr/>
        </p:nvSpPr>
        <p:spPr>
          <a:xfrm>
            <a:off x="7865806" y="643463"/>
            <a:ext cx="3706762" cy="160812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</a:rPr>
              <a:t>Detecting Recovery Partition Issues </a:t>
            </a:r>
          </a:p>
        </p:txBody>
      </p:sp>
      <p:pic>
        <p:nvPicPr>
          <p:cNvPr id="25" name="Picture 24" descr="Padlock on computer motherboard">
            <a:extLst>
              <a:ext uri="{FF2B5EF4-FFF2-40B4-BE49-F238E27FC236}">
                <a16:creationId xmlns:a16="http://schemas.microsoft.com/office/drawing/2014/main" id="{2C7440E1-E8E3-6369-7542-26B0256DBF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66" r="24919" b="-2"/>
          <a:stretch/>
        </p:blipFill>
        <p:spPr>
          <a:xfrm>
            <a:off x="20" y="975"/>
            <a:ext cx="7552924" cy="6858000"/>
          </a:xfrm>
          <a:prstGeom prst="rect">
            <a:avLst/>
          </a:prstGeom>
        </p:spPr>
      </p:pic>
      <p:sp>
        <p:nvSpPr>
          <p:cNvPr id="26" name="Content Placeholder 9">
            <a:extLst>
              <a:ext uri="{FF2B5EF4-FFF2-40B4-BE49-F238E27FC236}">
                <a16:creationId xmlns:a16="http://schemas.microsoft.com/office/drawing/2014/main" id="{65D19882-0458-BAE0-BBF2-37098D8F740A}"/>
              </a:ext>
            </a:extLst>
          </p:cNvPr>
          <p:cNvSpPr txBox="1">
            <a:spLocks/>
          </p:cNvSpPr>
          <p:nvPr/>
        </p:nvSpPr>
        <p:spPr>
          <a:xfrm>
            <a:off x="7865806" y="2251587"/>
            <a:ext cx="3706762" cy="3972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Inspect devices that have failed to patch</a:t>
            </a:r>
          </a:p>
          <a:p>
            <a:pPr defTabSz="4572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(Extend CM inventory and) run SQL queries</a:t>
            </a:r>
          </a:p>
          <a:p>
            <a:pPr defTabSz="457200"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>
                <a:solidFill>
                  <a:schemeClr val="tx1"/>
                </a:solidFill>
              </a:rPr>
              <a:t>Write PowerShell scripts for detection to be used with Intune remediations or other platforms</a:t>
            </a:r>
          </a:p>
        </p:txBody>
      </p:sp>
    </p:spTree>
    <p:extLst>
      <p:ext uri="{BB962C8B-B14F-4D97-AF65-F5344CB8AC3E}">
        <p14:creationId xmlns:p14="http://schemas.microsoft.com/office/powerpoint/2010/main" val="1718705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B7AEED-8F34-1A3A-E6CF-01979B750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F6A9299-1D12-47E2-9DD4-03342553C4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E1D23376-1F1D-3FF2-DCDC-04C7784A8096}"/>
              </a:ext>
            </a:extLst>
          </p:cNvPr>
          <p:cNvSpPr txBox="1">
            <a:spLocks/>
          </p:cNvSpPr>
          <p:nvPr/>
        </p:nvSpPr>
        <p:spPr>
          <a:xfrm>
            <a:off x="6400800" y="609600"/>
            <a:ext cx="5147730" cy="164198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spcAft>
                <a:spcPts val="600"/>
              </a:spcAft>
            </a:pPr>
            <a:r>
              <a:rPr lang="en-US" sz="3600" cap="all">
                <a:ln w="3175" cmpd="sng">
                  <a:noFill/>
                </a:ln>
              </a:rPr>
              <a:t>Fixing Recovery Partition Issues </a:t>
            </a:r>
          </a:p>
        </p:txBody>
      </p:sp>
      <p:pic>
        <p:nvPicPr>
          <p:cNvPr id="7" name="Picture 6" descr="Work tools on a red background">
            <a:extLst>
              <a:ext uri="{FF2B5EF4-FFF2-40B4-BE49-F238E27FC236}">
                <a16:creationId xmlns:a16="http://schemas.microsoft.com/office/drawing/2014/main" id="{AF0C72C3-8E13-D632-1781-7CEF4A7A87B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993" r="25672" b="-2"/>
          <a:stretch/>
        </p:blipFill>
        <p:spPr>
          <a:xfrm>
            <a:off x="20" y="975"/>
            <a:ext cx="6095980" cy="6858000"/>
          </a:xfrm>
          <a:prstGeom prst="rect">
            <a:avLst/>
          </a:prstGeom>
        </p:spPr>
      </p:pic>
      <p:sp>
        <p:nvSpPr>
          <p:cNvPr id="2" name="Content Placeholder 9">
            <a:extLst>
              <a:ext uri="{FF2B5EF4-FFF2-40B4-BE49-F238E27FC236}">
                <a16:creationId xmlns:a16="http://schemas.microsoft.com/office/drawing/2014/main" id="{B99E45A6-CA33-B49E-4E56-AFC1EAD23137}"/>
              </a:ext>
            </a:extLst>
          </p:cNvPr>
          <p:cNvSpPr txBox="1">
            <a:spLocks/>
          </p:cNvSpPr>
          <p:nvPr/>
        </p:nvSpPr>
        <p:spPr>
          <a:xfrm>
            <a:off x="6400800" y="2251587"/>
            <a:ext cx="5147730" cy="3637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700">
                <a:solidFill>
                  <a:schemeClr val="tx1"/>
                </a:solidFill>
              </a:rPr>
              <a:t>Microsoft: </a:t>
            </a:r>
            <a:r>
              <a:rPr lang="en-US" sz="1700">
                <a:solidFill>
                  <a:schemeClr val="tx1"/>
                </a:solidFill>
                <a:hlinkClick r:id="rId5"/>
              </a:rPr>
              <a:t>Add an update to Windows RE | Microsoft Learn</a:t>
            </a:r>
            <a:endParaRPr lang="en-US" sz="1700">
              <a:solidFill>
                <a:schemeClr val="tx1"/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700">
                <a:solidFill>
                  <a:schemeClr val="tx1"/>
                </a:solidFill>
              </a:rPr>
              <a:t>Martin Himken:</a:t>
            </a:r>
            <a:br>
              <a:rPr lang="en-US" sz="1700">
                <a:solidFill>
                  <a:schemeClr val="tx1"/>
                </a:solidFill>
              </a:rPr>
            </a:br>
            <a:r>
              <a:rPr lang="en-US" sz="1700">
                <a:solidFill>
                  <a:schemeClr val="tx1"/>
                </a:solidFill>
                <a:hlinkClick r:id="rId6"/>
              </a:rPr>
              <a:t>WinRE Patching - Round 2 – mAnimA.de</a:t>
            </a:r>
            <a:br>
              <a:rPr lang="en-US" sz="1700">
                <a:solidFill>
                  <a:schemeClr val="tx1"/>
                </a:solidFill>
              </a:rPr>
            </a:br>
            <a:r>
              <a:rPr lang="en-US" sz="1700">
                <a:solidFill>
                  <a:schemeClr val="tx1"/>
                </a:solidFill>
                <a:hlinkClick r:id="rId7"/>
              </a:rPr>
              <a:t>MHimken/WinRE-Customization: WinRE Customization to apply patches, drivers and soon™ language packs (github.com)</a:t>
            </a:r>
            <a:endParaRPr lang="en-US" sz="1700">
              <a:solidFill>
                <a:schemeClr val="tx1"/>
              </a:solidFill>
            </a:endParaRPr>
          </a:p>
          <a:p>
            <a:pPr defTabSz="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Char char="•"/>
            </a:pPr>
            <a:r>
              <a:rPr lang="en-US" sz="1700">
                <a:solidFill>
                  <a:schemeClr val="tx1"/>
                </a:solidFill>
              </a:rPr>
              <a:t>Niall Brady:</a:t>
            </a:r>
            <a:br>
              <a:rPr lang="en-US" sz="1700">
                <a:solidFill>
                  <a:schemeClr val="tx1"/>
                </a:solidFill>
              </a:rPr>
            </a:br>
            <a:r>
              <a:rPr lang="en-US" sz="1700">
                <a:solidFill>
                  <a:schemeClr val="tx1"/>
                </a:solidFill>
                <a:hlinkClick r:id="rId8"/>
              </a:rPr>
              <a:t>Windows 10/11 version 21H2 and Windows Server 2022 not updating due to the size of the WinRE partition | just another windows noob ? (niallbrady.com)</a:t>
            </a:r>
            <a:endParaRPr lang="en-US" sz="17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903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8881471-219B-0DD8-9CDC-C36A7869B8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7353" b="1647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28C5E77-0080-4457-B42A-3E5420A7C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DE6F2CF7-0423-4CC7-90FD-1FEBA0CA5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1712912" y="2125133"/>
            <a:ext cx="8736013" cy="2607734"/>
          </a:xfrm>
          <a:prstGeom prst="rect">
            <a:avLst/>
          </a:prstGeom>
          <a:solidFill>
            <a:schemeClr val="bg1">
              <a:alpha val="70000"/>
            </a:schemeClr>
          </a:solidFill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7890A5-5EB9-954F-D1CC-6C76AF083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2991" y="2298700"/>
            <a:ext cx="8347076" cy="159595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dirty="0"/>
              <a:t>Troubleshooting and Developing Task Sequences</a:t>
            </a:r>
          </a:p>
        </p:txBody>
      </p:sp>
    </p:spTree>
    <p:extLst>
      <p:ext uri="{BB962C8B-B14F-4D97-AF65-F5344CB8AC3E}">
        <p14:creationId xmlns:p14="http://schemas.microsoft.com/office/powerpoint/2010/main" val="406885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6AF6706C-CF07-43A1-BCC4-CBA5D3382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7890A5-5EB9-954F-D1CC-6C76AF083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0983" y="639097"/>
            <a:ext cx="3352256" cy="37466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>
              <a:lnSpc>
                <a:spcPct val="90000"/>
              </a:lnSpc>
            </a:pPr>
            <a:r>
              <a:rPr lang="en-US" sz="3400"/>
              <a:t>Configuration Manager Supported ADK Versions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63E7EA-EEDB-4060-527A-3F562A6B94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91" y="1406959"/>
            <a:ext cx="8045230" cy="4706458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6195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C314F-4A62-23DA-98AA-5DCAD0E15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5458" y="639097"/>
            <a:ext cx="6593075" cy="1612490"/>
          </a:xfrm>
        </p:spPr>
        <p:txBody>
          <a:bodyPr>
            <a:normAutofit/>
          </a:bodyPr>
          <a:lstStyle/>
          <a:p>
            <a:r>
              <a:rPr lang="en-US" dirty="0"/>
              <a:t>WinPE Customizations</a:t>
            </a:r>
          </a:p>
        </p:txBody>
      </p:sp>
      <p:pic>
        <p:nvPicPr>
          <p:cNvPr id="5" name="Picture 4" descr="Close-up of a calculator keypad">
            <a:extLst>
              <a:ext uri="{FF2B5EF4-FFF2-40B4-BE49-F238E27FC236}">
                <a16:creationId xmlns:a16="http://schemas.microsoft.com/office/drawing/2014/main" id="{CECD41D0-8F29-8B9E-6A9E-FF991A351D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290" r="30925" b="-1"/>
          <a:stretch/>
        </p:blipFill>
        <p:spPr>
          <a:xfrm>
            <a:off x="20" y="975"/>
            <a:ext cx="4635988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9CC34-B7C9-7462-4FCD-749D02BB51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5458" y="2251587"/>
            <a:ext cx="6593075" cy="39722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Order of Operations:</a:t>
            </a:r>
          </a:p>
          <a:p>
            <a:r>
              <a:rPr lang="en-US" sz="2400" dirty="0"/>
              <a:t>Add BranchCache using the free </a:t>
            </a:r>
            <a:r>
              <a:rPr lang="en-US" sz="2400" dirty="0">
                <a:hlinkClick r:id="rId4"/>
              </a:rPr>
              <a:t>2Pint OSD Toolkit</a:t>
            </a:r>
            <a:endParaRPr lang="en-US" sz="2400" dirty="0"/>
          </a:p>
          <a:p>
            <a:r>
              <a:rPr lang="en-US" sz="2400" dirty="0"/>
              <a:t>Add Optional Components</a:t>
            </a:r>
          </a:p>
          <a:p>
            <a:r>
              <a:rPr lang="en-US" sz="2400" dirty="0"/>
              <a:t>Apply SSU (Currently only for Win10 WinPE)</a:t>
            </a:r>
          </a:p>
          <a:p>
            <a:r>
              <a:rPr lang="en-US" sz="2400" dirty="0"/>
              <a:t>Apply CU</a:t>
            </a:r>
          </a:p>
          <a:p>
            <a:r>
              <a:rPr lang="en-US" sz="2400" dirty="0"/>
              <a:t>Perform Component Cleanup</a:t>
            </a:r>
          </a:p>
          <a:p>
            <a:r>
              <a:rPr lang="en-US" sz="2400" dirty="0"/>
              <a:t>Add Extra Files (i.e. smsts.ini, certs, etc.)</a:t>
            </a:r>
          </a:p>
          <a:p>
            <a:r>
              <a:rPr lang="en-US" sz="2400" dirty="0"/>
              <a:t>Inject Drivers (*can also be done in CM)</a:t>
            </a:r>
          </a:p>
          <a:p>
            <a:r>
              <a:rPr lang="en-US" sz="2400" dirty="0"/>
              <a:t>Export Boot Image to reduce size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952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6AF6706C-CF07-43A1-BCC4-CBA5D3382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A5A6A78-8EA6-C44A-9587-B143B1415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4" y="4562167"/>
            <a:ext cx="10905069" cy="115037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/>
              <a:t>Configuration Manager Requirements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714F4B-F371-DB9D-EB0E-5A05F35269C5}"/>
              </a:ext>
            </a:extLst>
          </p:cNvPr>
          <p:cNvSpPr txBox="1"/>
          <p:nvPr/>
        </p:nvSpPr>
        <p:spPr>
          <a:xfrm>
            <a:off x="643464" y="5712543"/>
            <a:ext cx="10905069" cy="50199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r"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cap="all">
                <a:hlinkClick r:id="rId4"/>
              </a:rPr>
              <a:t>Customize Windows PE boot images - Windows Deployment | Microsoft Learn</a:t>
            </a:r>
            <a:endParaRPr lang="en-US" cap="all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DB4FD6-FC7B-2E65-27E7-0A68D2157E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6526690"/>
              </p:ext>
            </p:extLst>
          </p:nvPr>
        </p:nvGraphicFramePr>
        <p:xfrm>
          <a:off x="1759411" y="643464"/>
          <a:ext cx="8677548" cy="3604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6226">
                  <a:extLst>
                    <a:ext uri="{9D8B030D-6E8A-4147-A177-3AD203B41FA5}">
                      <a16:colId xmlns:a16="http://schemas.microsoft.com/office/drawing/2014/main" val="644508461"/>
                    </a:ext>
                  </a:extLst>
                </a:gridCol>
                <a:gridCol w="3419994">
                  <a:extLst>
                    <a:ext uri="{9D8B030D-6E8A-4147-A177-3AD203B41FA5}">
                      <a16:colId xmlns:a16="http://schemas.microsoft.com/office/drawing/2014/main" val="3198640114"/>
                    </a:ext>
                  </a:extLst>
                </a:gridCol>
                <a:gridCol w="2031328">
                  <a:extLst>
                    <a:ext uri="{9D8B030D-6E8A-4147-A177-3AD203B41FA5}">
                      <a16:colId xmlns:a16="http://schemas.microsoft.com/office/drawing/2014/main" val="1667005125"/>
                    </a:ext>
                  </a:extLst>
                </a:gridCol>
              </a:tblGrid>
              <a:tr h="511546">
                <a:tc>
                  <a:txBody>
                    <a:bodyPr/>
                    <a:lstStyle/>
                    <a:p>
                      <a:r>
                        <a:rPr lang="en-US" sz="2300"/>
                        <a:t>Feature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File Name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Dependency</a:t>
                      </a:r>
                    </a:p>
                  </a:txBody>
                  <a:tcPr marL="116260" marR="116260" marT="58130" marB="58130"/>
                </a:tc>
                <a:extLst>
                  <a:ext uri="{0D108BD9-81ED-4DB2-BD59-A6C34878D82A}">
                    <a16:rowId xmlns:a16="http://schemas.microsoft.com/office/drawing/2014/main" val="36333886"/>
                  </a:ext>
                </a:extLst>
              </a:tr>
              <a:tr h="860327">
                <a:tc>
                  <a:txBody>
                    <a:bodyPr/>
                    <a:lstStyle/>
                    <a:p>
                      <a:r>
                        <a:rPr lang="en-US" sz="2300"/>
                        <a:t>Scripting/WinPE-Scripting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WinPE-Scripting.cab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NA</a:t>
                      </a:r>
                    </a:p>
                  </a:txBody>
                  <a:tcPr marL="116260" marR="116260" marT="58130" marB="58130"/>
                </a:tc>
                <a:extLst>
                  <a:ext uri="{0D108BD9-81ED-4DB2-BD59-A6C34878D82A}">
                    <a16:rowId xmlns:a16="http://schemas.microsoft.com/office/drawing/2014/main" val="2357920423"/>
                  </a:ext>
                </a:extLst>
              </a:tr>
              <a:tr h="511546">
                <a:tc>
                  <a:txBody>
                    <a:bodyPr/>
                    <a:lstStyle/>
                    <a:p>
                      <a:r>
                        <a:rPr lang="en-US" sz="2300"/>
                        <a:t>Scripting/WinPE-WMI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WinPE-WMI.cab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NA</a:t>
                      </a:r>
                    </a:p>
                  </a:txBody>
                  <a:tcPr marL="116260" marR="116260" marT="58130" marB="58130"/>
                </a:tc>
                <a:extLst>
                  <a:ext uri="{0D108BD9-81ED-4DB2-BD59-A6C34878D82A}">
                    <a16:rowId xmlns:a16="http://schemas.microsoft.com/office/drawing/2014/main" val="1506318557"/>
                  </a:ext>
                </a:extLst>
              </a:tr>
              <a:tr h="860327">
                <a:tc>
                  <a:txBody>
                    <a:bodyPr/>
                    <a:lstStyle/>
                    <a:p>
                      <a:r>
                        <a:rPr lang="en-US" sz="2300"/>
                        <a:t>Network/WinPE-WDS-Tools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WinPE-WDS-Tools.cab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NA</a:t>
                      </a:r>
                    </a:p>
                  </a:txBody>
                  <a:tcPr marL="116260" marR="116260" marT="58130" marB="58130"/>
                </a:tc>
                <a:extLst>
                  <a:ext uri="{0D108BD9-81ED-4DB2-BD59-A6C34878D82A}">
                    <a16:rowId xmlns:a16="http://schemas.microsoft.com/office/drawing/2014/main" val="2154761245"/>
                  </a:ext>
                </a:extLst>
              </a:tr>
              <a:tr h="860327">
                <a:tc>
                  <a:txBody>
                    <a:bodyPr/>
                    <a:lstStyle/>
                    <a:p>
                      <a:r>
                        <a:rPr lang="en-US" sz="2300"/>
                        <a:t>Startup/WinPE-SecureStartup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WinPE-SecureStartup.cab</a:t>
                      </a:r>
                    </a:p>
                  </a:txBody>
                  <a:tcPr marL="116260" marR="116260" marT="58130" marB="58130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WinPE-WMI</a:t>
                      </a:r>
                    </a:p>
                  </a:txBody>
                  <a:tcPr marL="116260" marR="116260" marT="58130" marB="58130"/>
                </a:tc>
                <a:extLst>
                  <a:ext uri="{0D108BD9-81ED-4DB2-BD59-A6C34878D82A}">
                    <a16:rowId xmlns:a16="http://schemas.microsoft.com/office/drawing/2014/main" val="3422224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3954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A6A78-8EA6-C44A-9587-B143B1415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620110"/>
          </a:xfrm>
        </p:spPr>
        <p:txBody>
          <a:bodyPr>
            <a:normAutofit fontScale="90000"/>
          </a:bodyPr>
          <a:lstStyle/>
          <a:p>
            <a:r>
              <a:rPr lang="en-US"/>
              <a:t>Other Optional Components</a:t>
            </a: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0DB4FD6-FC7B-2E65-27E7-0A68D2157E2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235218"/>
              </p:ext>
            </p:extLst>
          </p:nvPr>
        </p:nvGraphicFramePr>
        <p:xfrm>
          <a:off x="168166" y="1229711"/>
          <a:ext cx="11897709" cy="4592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4003">
                  <a:extLst>
                    <a:ext uri="{9D8B030D-6E8A-4147-A177-3AD203B41FA5}">
                      <a16:colId xmlns:a16="http://schemas.microsoft.com/office/drawing/2014/main" val="644508461"/>
                    </a:ext>
                  </a:extLst>
                </a:gridCol>
                <a:gridCol w="3547803">
                  <a:extLst>
                    <a:ext uri="{9D8B030D-6E8A-4147-A177-3AD203B41FA5}">
                      <a16:colId xmlns:a16="http://schemas.microsoft.com/office/drawing/2014/main" val="3198640114"/>
                    </a:ext>
                  </a:extLst>
                </a:gridCol>
                <a:gridCol w="3965903">
                  <a:extLst>
                    <a:ext uri="{9D8B030D-6E8A-4147-A177-3AD203B41FA5}">
                      <a16:colId xmlns:a16="http://schemas.microsoft.com/office/drawing/2014/main" val="16670051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File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Dependency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38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Microsoft .NET/WinPE-</a:t>
                      </a:r>
                      <a:r>
                        <a:rPr lang="en-US" dirty="0" err="1"/>
                        <a:t>NetFx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WinPE-NetFx.cab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79204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Windows PowerShell/WinPE-PowerShell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WinPE-PowerShell.cab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WinPE-WMI, WinPE-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NetFx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WinPE-Scripting </a:t>
                      </a:r>
                    </a:p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63185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WindowsPowerShell</a:t>
                      </a:r>
                      <a:r>
                        <a:rPr lang="en-US" dirty="0"/>
                        <a:t>/WinPE-</a:t>
                      </a:r>
                      <a:r>
                        <a:rPr lang="en-US" dirty="0" err="1"/>
                        <a:t>DismCmdlets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WinPE-DismCmdlets.cab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WinPE-WMI, WinPE-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NetFx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WinPE-Scripting, WinPE-PowerShell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761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WindowsPowerShell</a:t>
                      </a:r>
                      <a:r>
                        <a:rPr lang="en-US" dirty="0"/>
                        <a:t>/WinPE-</a:t>
                      </a:r>
                      <a:r>
                        <a:rPr lang="en-US" dirty="0" err="1"/>
                        <a:t>SecureBootCmdlets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WinPE-SecureBootCmdlets.cab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WinPE-WMI, WinPE-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NetFx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WinPE-Scripting, WinPE-PowerShell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2224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WindowsPowerShell</a:t>
                      </a:r>
                      <a:r>
                        <a:rPr lang="en-US" dirty="0"/>
                        <a:t>/WinPE-</a:t>
                      </a:r>
                      <a:r>
                        <a:rPr lang="en-US" dirty="0" err="1"/>
                        <a:t>StorageWMI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WinPE-StorageWMI.cab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WinPE-WMI, WinPE-</a:t>
                      </a:r>
                      <a:r>
                        <a:rPr lang="en-US" sz="18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NetFx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WinPE-Scripting, WinPE-PowerShell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078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Storage/WinPE-</a:t>
                      </a:r>
                      <a:r>
                        <a:rPr lang="en-US" dirty="0" err="1"/>
                        <a:t>EnhancedStorage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WinPE-EnhancedStorage.cab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055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HTML/WinPE-HTA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WinPE-HTA.cab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67057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8714F4B-F371-DB9D-EB0E-5A05F35269C5}"/>
              </a:ext>
            </a:extLst>
          </p:cNvPr>
          <p:cNvSpPr txBox="1"/>
          <p:nvPr/>
        </p:nvSpPr>
        <p:spPr>
          <a:xfrm>
            <a:off x="2506716" y="6242244"/>
            <a:ext cx="71785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linkClick r:id="rId2"/>
              </a:rPr>
              <a:t>WinPE: Add packages (Optional Components Reference) | Microsoft Learn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85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21C13-B111-84E5-A2C8-A399686FC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5458" y="639097"/>
            <a:ext cx="6593075" cy="1612490"/>
          </a:xfrm>
        </p:spPr>
        <p:txBody>
          <a:bodyPr>
            <a:normAutofit/>
          </a:bodyPr>
          <a:lstStyle/>
          <a:p>
            <a:r>
              <a:rPr lang="en-US" dirty="0"/>
              <a:t>Agenda</a:t>
            </a:r>
          </a:p>
        </p:txBody>
      </p:sp>
      <p:pic>
        <p:nvPicPr>
          <p:cNvPr id="5" name="Picture 4" descr="White puzzle with one red piece">
            <a:extLst>
              <a:ext uri="{FF2B5EF4-FFF2-40B4-BE49-F238E27FC236}">
                <a16:creationId xmlns:a16="http://schemas.microsoft.com/office/drawing/2014/main" id="{4FF858AA-BC10-9557-261A-6DEB1BB072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90" r="30186"/>
          <a:stretch/>
        </p:blipFill>
        <p:spPr>
          <a:xfrm>
            <a:off x="20" y="975"/>
            <a:ext cx="4635988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80CDDD-556A-BB27-9DB4-E8E139D85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5458" y="2251587"/>
            <a:ext cx="6593075" cy="3972232"/>
          </a:xfrm>
        </p:spPr>
        <p:txBody>
          <a:bodyPr>
            <a:normAutofit/>
          </a:bodyPr>
          <a:lstStyle/>
          <a:p>
            <a:r>
              <a:rPr lang="en-US" sz="2400" dirty="0"/>
              <a:t>Disk Partitions</a:t>
            </a:r>
          </a:p>
          <a:p>
            <a:r>
              <a:rPr lang="en-US" sz="2400" dirty="0"/>
              <a:t>Troubleshooting and Developing Task Sequences</a:t>
            </a:r>
          </a:p>
          <a:p>
            <a:r>
              <a:rPr lang="en-US" sz="2400" dirty="0"/>
              <a:t>Supported ADK Versions</a:t>
            </a:r>
          </a:p>
          <a:p>
            <a:r>
              <a:rPr lang="en-US" sz="2400" dirty="0"/>
              <a:t>WinPE</a:t>
            </a:r>
          </a:p>
          <a:p>
            <a:r>
              <a:rPr lang="en-US" sz="2400" dirty="0"/>
              <a:t>Windows Boot Manager Revocations (KB5025885) – What we know now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4887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7BB6FD-4812-66EC-B0A1-52D1E6712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5458" y="639097"/>
            <a:ext cx="6593075" cy="161249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/>
              <a:t>***Warning***</a:t>
            </a:r>
          </a:p>
        </p:txBody>
      </p:sp>
      <p:pic>
        <p:nvPicPr>
          <p:cNvPr id="8" name="Picture 7" descr="Electronic circuit board">
            <a:extLst>
              <a:ext uri="{FF2B5EF4-FFF2-40B4-BE49-F238E27FC236}">
                <a16:creationId xmlns:a16="http://schemas.microsoft.com/office/drawing/2014/main" id="{6563BB99-A2DD-B8F3-A5CF-4CC96F1D1B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354" r="11522" b="-2"/>
          <a:stretch/>
        </p:blipFill>
        <p:spPr>
          <a:xfrm>
            <a:off x="20" y="975"/>
            <a:ext cx="4635988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7B501D9-AD99-E02C-BB6D-11B1B70F3EBB}"/>
              </a:ext>
            </a:extLst>
          </p:cNvPr>
          <p:cNvSpPr txBox="1"/>
          <p:nvPr/>
        </p:nvSpPr>
        <p:spPr>
          <a:xfrm>
            <a:off x="4955458" y="2251587"/>
            <a:ext cx="6593075" cy="3972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sz="2400" dirty="0"/>
              <a:t>If optional components are added through Configuration Manager on a boot image that has a cumulative update, then the optional components aren't updated with the cumulative update. </a:t>
            </a:r>
            <a:r>
              <a:rPr lang="en-US" sz="2400" b="1" dirty="0">
                <a:solidFill>
                  <a:srgbClr val="FF0000"/>
                </a:solidFill>
              </a:rPr>
              <a:t>Adding the optional components through Configuration Manager could lead to unexpected behaviors and problems.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The cumulative update needs to be added after the optional components have been added to the boot image for the optional components to be updated properly with the cumulative update.</a:t>
            </a:r>
          </a:p>
        </p:txBody>
      </p:sp>
    </p:spTree>
    <p:extLst>
      <p:ext uri="{BB962C8B-B14F-4D97-AF65-F5344CB8AC3E}">
        <p14:creationId xmlns:p14="http://schemas.microsoft.com/office/powerpoint/2010/main" val="1376262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DC895F7-4E59-40FB-87DD-ACE47F94C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6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omputer script on a screen">
            <a:extLst>
              <a:ext uri="{FF2B5EF4-FFF2-40B4-BE49-F238E27FC236}">
                <a16:creationId xmlns:a16="http://schemas.microsoft.com/office/drawing/2014/main" id="{BC4DF155-AC6B-80C1-36A1-CC0CD2D8D13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 t="5981" b="97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4C720E-710D-44F8-A8D7-2BAA61E18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893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2081F3-1FA5-E825-48BD-BA4E3A73A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399" y="1964267"/>
            <a:ext cx="7197726" cy="24214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Adding command Prompt &amp; Background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EA0CF07-E2F7-5574-2C28-B3BF685307C6}"/>
              </a:ext>
            </a:extLst>
          </p:cNvPr>
          <p:cNvSpPr txBox="1"/>
          <p:nvPr/>
        </p:nvSpPr>
        <p:spPr>
          <a:xfrm flipH="1">
            <a:off x="3776345" y="6302663"/>
            <a:ext cx="841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Customizing ConfigMgr Boot Images with WMI and PowerShell - Deployment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53830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081F3-1FA5-E825-48BD-BA4E3A73A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0" y="609600"/>
            <a:ext cx="5147730" cy="1641987"/>
          </a:xfrm>
        </p:spPr>
        <p:txBody>
          <a:bodyPr>
            <a:normAutofit/>
          </a:bodyPr>
          <a:lstStyle/>
          <a:p>
            <a:r>
              <a:rPr lang="en-US" dirty="0"/>
              <a:t>Setting the </a:t>
            </a:r>
            <a:r>
              <a:rPr lang="en-US" dirty="0" err="1"/>
              <a:t>WinPe</a:t>
            </a:r>
            <a:r>
              <a:rPr lang="en-US" dirty="0"/>
              <a:t> Computer Name</a:t>
            </a:r>
          </a:p>
        </p:txBody>
      </p:sp>
      <p:pic>
        <p:nvPicPr>
          <p:cNvPr id="5" name="Picture 4" descr="Closeup of a keyboard">
            <a:extLst>
              <a:ext uri="{FF2B5EF4-FFF2-40B4-BE49-F238E27FC236}">
                <a16:creationId xmlns:a16="http://schemas.microsoft.com/office/drawing/2014/main" id="{CE2E2665-DEEC-2E97-8F42-5F599E83D7B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197" r="31248" b="1"/>
          <a:stretch/>
        </p:blipFill>
        <p:spPr>
          <a:xfrm>
            <a:off x="20" y="975"/>
            <a:ext cx="609598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A3E196-6A84-DFE8-7CCA-1832A5D17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0" y="2251587"/>
            <a:ext cx="5147730" cy="3637935"/>
          </a:xfrm>
        </p:spPr>
        <p:txBody>
          <a:bodyPr>
            <a:normAutofit/>
          </a:bodyPr>
          <a:lstStyle/>
          <a:p>
            <a:r>
              <a:rPr lang="en-US" sz="2400" dirty="0"/>
              <a:t>Via PowerShell script</a:t>
            </a:r>
          </a:p>
          <a:p>
            <a:pPr lvl="1"/>
            <a:r>
              <a:rPr lang="en-US" sz="2400" dirty="0"/>
              <a:t>Determine Name</a:t>
            </a:r>
          </a:p>
          <a:p>
            <a:pPr lvl="1"/>
            <a:r>
              <a:rPr lang="en-US" sz="2400" dirty="0"/>
              <a:t>Create Unattend.xml</a:t>
            </a:r>
          </a:p>
          <a:p>
            <a:r>
              <a:rPr lang="en-US" sz="2400" dirty="0"/>
              <a:t>Call PowerShell script by WinPEShl.ini</a:t>
            </a:r>
          </a:p>
        </p:txBody>
      </p:sp>
    </p:spTree>
    <p:extLst>
      <p:ext uri="{BB962C8B-B14F-4D97-AF65-F5344CB8AC3E}">
        <p14:creationId xmlns:p14="http://schemas.microsoft.com/office/powerpoint/2010/main" val="40167520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4" name="Picture 3" descr="Stock exchange numbers">
            <a:extLst>
              <a:ext uri="{FF2B5EF4-FFF2-40B4-BE49-F238E27FC236}">
                <a16:creationId xmlns:a16="http://schemas.microsoft.com/office/drawing/2014/main" id="{EB4C8096-8DF0-DA6C-08CD-063032E3705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1074" r="19592" b="-2"/>
          <a:stretch/>
        </p:blipFill>
        <p:spPr>
          <a:xfrm>
            <a:off x="20" y="975"/>
            <a:ext cx="6095980" cy="6858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7057E50-1D91-4453-BBA0-DD604B5CDA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2081F3-1FA5-E825-48BD-BA4E3A73AC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0297" y="1964267"/>
            <a:ext cx="4729828" cy="24214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/>
              <a:t>Why Set the WinPe Computer Name?</a:t>
            </a:r>
          </a:p>
        </p:txBody>
      </p:sp>
    </p:spTree>
    <p:extLst>
      <p:ext uri="{BB962C8B-B14F-4D97-AF65-F5344CB8AC3E}">
        <p14:creationId xmlns:p14="http://schemas.microsoft.com/office/powerpoint/2010/main" val="2781847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31FDC-A18D-C660-A3B1-049839CAB7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1D94446F-A697-A33B-5C85-5D0CBF35E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8DAFA2-124D-A547-BB95-6DC0FA871FC2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306CF8D-5680-4A4D-B610-94ED78BBA5B8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8D092EC9-447A-50CA-1776-1A41049CB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586" y="2568266"/>
            <a:ext cx="11097551" cy="13320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Ok, Building WinPE is great and all </a:t>
            </a:r>
            <a:br>
              <a:rPr lang="en-US" dirty="0"/>
            </a:br>
            <a:r>
              <a:rPr lang="en-US" dirty="0"/>
              <a:t>but why does this matter??? 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BCBA94FF-CE99-AC7D-0818-D7C1A4EE1F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419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6AF6706C-CF07-43A1-BCC4-CBA5D3382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12BBBF3-E2C3-C84E-46C4-25713087F1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4" y="639097"/>
            <a:ext cx="4789678" cy="37466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Windows Boot Manager Revocations</a:t>
            </a:r>
          </a:p>
        </p:txBody>
      </p:sp>
      <p:pic>
        <p:nvPicPr>
          <p:cNvPr id="15" name="Graphic 14" descr="Laptop">
            <a:extLst>
              <a:ext uri="{FF2B5EF4-FFF2-40B4-BE49-F238E27FC236}">
                <a16:creationId xmlns:a16="http://schemas.microsoft.com/office/drawing/2014/main" id="{8964F00A-EAC3-AAAC-4219-AD21F6474D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76606" y="690853"/>
            <a:ext cx="5471927" cy="5471927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71347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A5CB1-F776-2391-BE60-52B9A2D8F1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072383AA-025D-3CE7-9E6E-AFB45A595AAA}"/>
              </a:ext>
            </a:extLst>
          </p:cNvPr>
          <p:cNvSpPr txBox="1">
            <a:spLocks/>
          </p:cNvSpPr>
          <p:nvPr/>
        </p:nvSpPr>
        <p:spPr>
          <a:xfrm>
            <a:off x="550863" y="550800"/>
            <a:ext cx="7308850" cy="9864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Secure Boot Forbidden List</a:t>
            </a:r>
          </a:p>
        </p:txBody>
      </p:sp>
      <p:sp>
        <p:nvSpPr>
          <p:cNvPr id="2" name="Content Placeholder 9">
            <a:extLst>
              <a:ext uri="{FF2B5EF4-FFF2-40B4-BE49-F238E27FC236}">
                <a16:creationId xmlns:a16="http://schemas.microsoft.com/office/drawing/2014/main" id="{5D313BD7-679B-7C97-EDC3-4E682CD6762D}"/>
              </a:ext>
            </a:extLst>
          </p:cNvPr>
          <p:cNvSpPr txBox="1">
            <a:spLocks/>
          </p:cNvSpPr>
          <p:nvPr/>
        </p:nvSpPr>
        <p:spPr>
          <a:xfrm>
            <a:off x="550863" y="2089515"/>
            <a:ext cx="5429114" cy="46849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Microsoft: </a:t>
            </a:r>
            <a:r>
              <a:rPr lang="en-US" dirty="0">
                <a:hlinkClick r:id="rId2"/>
              </a:rPr>
              <a:t>KB5025885: How to manage the Windows Boot Manager revocations for Secure Boot changes associated with CVE-2023-24932 - Microsoft Support</a:t>
            </a:r>
            <a:endParaRPr lang="en-US" dirty="0"/>
          </a:p>
          <a:p>
            <a:r>
              <a:rPr lang="en-US" dirty="0"/>
              <a:t>Addresses </a:t>
            </a:r>
            <a:r>
              <a:rPr lang="en-US" dirty="0">
                <a:hlinkClick r:id="rId3"/>
              </a:rPr>
              <a:t>CVE-2023-24932</a:t>
            </a:r>
            <a:endParaRPr lang="en-US" dirty="0"/>
          </a:p>
          <a:p>
            <a:r>
              <a:rPr lang="en-US" dirty="0"/>
              <a:t>Update Bootable and Recovery Media</a:t>
            </a:r>
          </a:p>
          <a:p>
            <a:pPr lvl="1"/>
            <a:r>
              <a:rPr lang="en-US" dirty="0"/>
              <a:t>WinPE/WinRE/ISO/Network/OEM/Restore/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Need to be updated with security updates released on or after </a:t>
            </a:r>
            <a:r>
              <a:rPr lang="en-US" b="1" dirty="0"/>
              <a:t>July 9, 2024</a:t>
            </a:r>
          </a:p>
        </p:txBody>
      </p:sp>
      <p:sp>
        <p:nvSpPr>
          <p:cNvPr id="4" name="Content Placeholder 9">
            <a:extLst>
              <a:ext uri="{FF2B5EF4-FFF2-40B4-BE49-F238E27FC236}">
                <a16:creationId xmlns:a16="http://schemas.microsoft.com/office/drawing/2014/main" id="{DCC3E0B8-8092-4629-A31C-8FDA17BE67A9}"/>
              </a:ext>
            </a:extLst>
          </p:cNvPr>
          <p:cNvSpPr txBox="1">
            <a:spLocks/>
          </p:cNvSpPr>
          <p:nvPr/>
        </p:nvSpPr>
        <p:spPr>
          <a:xfrm>
            <a:off x="5979977" y="2083434"/>
            <a:ext cx="5429114" cy="468499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5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alpha val="6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Timeline of phased implementation:</a:t>
            </a:r>
          </a:p>
          <a:p>
            <a:r>
              <a:rPr lang="en-US" dirty="0"/>
              <a:t>Initial Deployment: May 9, 2023</a:t>
            </a:r>
          </a:p>
          <a:p>
            <a:r>
              <a:rPr lang="en-US" dirty="0"/>
              <a:t>Second Deployment: July 11, 2023</a:t>
            </a:r>
          </a:p>
          <a:p>
            <a:r>
              <a:rPr lang="en-US" dirty="0"/>
              <a:t>Evaluation Phase: April 9, 2024</a:t>
            </a:r>
          </a:p>
          <a:p>
            <a:r>
              <a:rPr lang="en-US" dirty="0"/>
              <a:t>Deployment Phase: July 9, 2024</a:t>
            </a:r>
          </a:p>
          <a:p>
            <a:r>
              <a:rPr lang="en-US" dirty="0"/>
              <a:t>Enforcement: </a:t>
            </a:r>
            <a:r>
              <a:rPr lang="en-US" strike="sngStrike" dirty="0"/>
              <a:t>No sooner than October 8, 2024</a:t>
            </a:r>
            <a:br>
              <a:rPr lang="en-US" strike="sngStrike" dirty="0"/>
            </a:br>
            <a:r>
              <a:rPr lang="en-US" dirty="0"/>
              <a:t>TBA</a:t>
            </a:r>
          </a:p>
        </p:txBody>
      </p:sp>
    </p:spTree>
    <p:extLst>
      <p:ext uri="{BB962C8B-B14F-4D97-AF65-F5344CB8AC3E}">
        <p14:creationId xmlns:p14="http://schemas.microsoft.com/office/powerpoint/2010/main" val="30968433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2476583-CC33-45CE-B51B-215B5673C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D688644-48F8-A814-B26A-2159F1329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Secure Boot Forbidden List (</a:t>
            </a:r>
            <a:r>
              <a:rPr lang="en-US"/>
              <a:t>cont</a:t>
            </a:r>
            <a:r>
              <a:rPr lang="en-US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90607-84DB-DD07-9B60-E5B5E03236BB}"/>
              </a:ext>
            </a:extLst>
          </p:cNvPr>
          <p:cNvSpPr>
            <a:spLocks/>
          </p:cNvSpPr>
          <p:nvPr/>
        </p:nvSpPr>
        <p:spPr>
          <a:xfrm>
            <a:off x="1052748" y="2406400"/>
            <a:ext cx="4633484" cy="3384799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defTabSz="4206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Recommendations: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Install the updated certificate definitions to the DB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Update Boot Manager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Update BIOS versions!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Test, test, test!</a:t>
            </a:r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3B1617-BEB5-754C-F8E5-12E7296E515D}"/>
              </a:ext>
            </a:extLst>
          </p:cNvPr>
          <p:cNvSpPr>
            <a:spLocks/>
          </p:cNvSpPr>
          <p:nvPr/>
        </p:nvSpPr>
        <p:spPr>
          <a:xfrm>
            <a:off x="5816794" y="2406400"/>
            <a:ext cx="4633482" cy="3384798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defTabSz="420624">
              <a:spcAft>
                <a:spcPts val="600"/>
              </a:spcAft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Not yet: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 NOT enable the revocation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WDS doesn’t work</a:t>
            </a:r>
          </a:p>
          <a:p>
            <a:pPr marL="342900" indent="-342900" defTabSz="420624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CM PXE DP doesn’t work</a:t>
            </a:r>
          </a:p>
          <a:p>
            <a:pPr>
              <a:spcAft>
                <a:spcPts val="600"/>
              </a:spcAft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780987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0DC895F7-4E59-40FB-87DD-ACE47F94C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6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erial view of a highway near the ocean">
            <a:extLst>
              <a:ext uri="{FF2B5EF4-FFF2-40B4-BE49-F238E27FC236}">
                <a16:creationId xmlns:a16="http://schemas.microsoft.com/office/drawing/2014/main" id="{60FF7F66-40A8-C425-4404-0BD8A7CE3B7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</a:blip>
          <a:srcRect t="11833" b="1316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4C720E-710D-44F8-A8D7-2BAA61E18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44BCB7C-A6FC-4118-9027-468ECFDE64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>
            <a:normAutofit/>
          </a:bodyPr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939930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DC895F7-4E59-40FB-87DD-ACE47F94C1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825" cy="68562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Files in folders">
            <a:extLst>
              <a:ext uri="{FF2B5EF4-FFF2-40B4-BE49-F238E27FC236}">
                <a16:creationId xmlns:a16="http://schemas.microsoft.com/office/drawing/2014/main" id="{A9E859ED-8556-8831-969B-192A491E12A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35000"/>
          </a:blip>
          <a:srcRect t="4773" b="1095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4C720E-710D-44F8-A8D7-2BAA61E181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alphaModFix amt="5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" y="893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E4A1F8-9F83-F970-B812-4F9148D16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399" y="1964267"/>
            <a:ext cx="7197726" cy="242146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Disk Partitions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6EC176-7265-E98B-9D13-DEFE054296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399" y="4385732"/>
            <a:ext cx="7197726" cy="1405467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/>
              <a:t>UEFI</a:t>
            </a:r>
          </a:p>
        </p:txBody>
      </p:sp>
    </p:spTree>
    <p:extLst>
      <p:ext uri="{BB962C8B-B14F-4D97-AF65-F5344CB8AC3E}">
        <p14:creationId xmlns:p14="http://schemas.microsoft.com/office/powerpoint/2010/main" val="2046148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AF6706C-CF07-43A1-BCC4-CBA5D3382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B102D8-1D22-4940-AF19-07CF3A0DC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338" y="3765754"/>
            <a:ext cx="10903565" cy="15043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3700"/>
              <a:t>Microsoft’s Recommend UEFI Partition Layout</a:t>
            </a:r>
            <a:br>
              <a:rPr lang="en-US" sz="3700"/>
            </a:br>
            <a:r>
              <a:rPr lang="en-US" sz="3700"/>
              <a:t>for Windows 10 and Windows 11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6A3C05-B6D1-607E-A872-A8DB355D5BB2}"/>
              </a:ext>
            </a:extLst>
          </p:cNvPr>
          <p:cNvSpPr txBox="1"/>
          <p:nvPr/>
        </p:nvSpPr>
        <p:spPr>
          <a:xfrm>
            <a:off x="1278398" y="5270090"/>
            <a:ext cx="9645445" cy="9537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</a:pPr>
            <a:r>
              <a:rPr lang="en-US" cap="all">
                <a:hlinkClick r:id="rId4"/>
              </a:rPr>
              <a:t>UEFI/GPT-based hard drive partitions | Microsoft Learn</a:t>
            </a:r>
            <a:endParaRPr lang="en-US" cap="all"/>
          </a:p>
        </p:txBody>
      </p:sp>
      <p:pic>
        <p:nvPicPr>
          <p:cNvPr id="6" name="Picture 5" descr="A blue box with black text&#10;&#10;Description automatically generated">
            <a:extLst>
              <a:ext uri="{FF2B5EF4-FFF2-40B4-BE49-F238E27FC236}">
                <a16:creationId xmlns:a16="http://schemas.microsoft.com/office/drawing/2014/main" id="{1E912DCF-1A36-1DF8-6E90-AA1C3E2EB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177" y="1485470"/>
            <a:ext cx="10287886" cy="1440302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694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9FE8A-68DD-A52F-AF27-740F1A104F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>
            <a:extLst>
              <a:ext uri="{FF2B5EF4-FFF2-40B4-BE49-F238E27FC236}">
                <a16:creationId xmlns:a16="http://schemas.microsoft.com/office/drawing/2014/main" id="{883A2CA0-4D26-3E85-3EB4-BAB116D327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10379261" y="2030035"/>
            <a:ext cx="1335600" cy="1262947"/>
            <a:chOff x="10145015" y="2343978"/>
            <a:chExt cx="1335600" cy="1262947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7DB15A6-17D4-ECA1-D1A2-0483971A7FC2}"/>
                </a:ext>
              </a:extLst>
            </p:cNvPr>
            <p:cNvSpPr>
              <a:spLocks noChangeAspect="1"/>
            </p:cNvSpPr>
            <p:nvPr/>
          </p:nvSpPr>
          <p:spPr>
            <a:xfrm rot="8100000">
              <a:off x="10400615" y="2343978"/>
              <a:ext cx="1080000" cy="1262947"/>
            </a:xfrm>
            <a:custGeom>
              <a:avLst/>
              <a:gdLst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0 w 1080000"/>
                <a:gd name="connsiteY9" fmla="*/ 931034 h 1262947"/>
                <a:gd name="connsiteX0" fmla="*/ 540000 w 1080000"/>
                <a:gd name="connsiteY0" fmla="*/ 0 h 1262947"/>
                <a:gd name="connsiteX1" fmla="*/ 1080000 w 1080000"/>
                <a:gd name="connsiteY1" fmla="*/ 931034 h 1262947"/>
                <a:gd name="connsiteX2" fmla="*/ 1064374 w 1080000"/>
                <a:gd name="connsiteY2" fmla="*/ 931034 h 1262947"/>
                <a:gd name="connsiteX3" fmla="*/ 1069029 w 1080000"/>
                <a:gd name="connsiteY3" fmla="*/ 938533 h 1262947"/>
                <a:gd name="connsiteX4" fmla="*/ 1080000 w 1080000"/>
                <a:gd name="connsiteY4" fmla="*/ 992947 h 1262947"/>
                <a:gd name="connsiteX5" fmla="*/ 540000 w 1080000"/>
                <a:gd name="connsiteY5" fmla="*/ 1262947 h 1262947"/>
                <a:gd name="connsiteX6" fmla="*/ 0 w 1080000"/>
                <a:gd name="connsiteY6" fmla="*/ 992947 h 1262947"/>
                <a:gd name="connsiteX7" fmla="*/ 10971 w 1080000"/>
                <a:gd name="connsiteY7" fmla="*/ 938533 h 1262947"/>
                <a:gd name="connsiteX8" fmla="*/ 15626 w 1080000"/>
                <a:gd name="connsiteY8" fmla="*/ 931034 h 1262947"/>
                <a:gd name="connsiteX9" fmla="*/ 540000 w 1080000"/>
                <a:gd name="connsiteY9" fmla="*/ 0 h 1262947"/>
                <a:gd name="connsiteX0" fmla="*/ 540000 w 1080000"/>
                <a:gd name="connsiteY0" fmla="*/ 0 h 1262947"/>
                <a:gd name="connsiteX1" fmla="*/ 1064374 w 1080000"/>
                <a:gd name="connsiteY1" fmla="*/ 931034 h 1262947"/>
                <a:gd name="connsiteX2" fmla="*/ 1069029 w 1080000"/>
                <a:gd name="connsiteY2" fmla="*/ 938533 h 1262947"/>
                <a:gd name="connsiteX3" fmla="*/ 1080000 w 1080000"/>
                <a:gd name="connsiteY3" fmla="*/ 992947 h 1262947"/>
                <a:gd name="connsiteX4" fmla="*/ 540000 w 1080000"/>
                <a:gd name="connsiteY4" fmla="*/ 1262947 h 1262947"/>
                <a:gd name="connsiteX5" fmla="*/ 0 w 1080000"/>
                <a:gd name="connsiteY5" fmla="*/ 992947 h 1262947"/>
                <a:gd name="connsiteX6" fmla="*/ 10971 w 1080000"/>
                <a:gd name="connsiteY6" fmla="*/ 938533 h 1262947"/>
                <a:gd name="connsiteX7" fmla="*/ 15626 w 1080000"/>
                <a:gd name="connsiteY7" fmla="*/ 931034 h 1262947"/>
                <a:gd name="connsiteX8" fmla="*/ 540000 w 1080000"/>
                <a:gd name="connsiteY8" fmla="*/ 0 h 12629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0000" h="1262947">
                  <a:moveTo>
                    <a:pt x="540000" y="0"/>
                  </a:moveTo>
                  <a:lnTo>
                    <a:pt x="1064374" y="931034"/>
                  </a:lnTo>
                  <a:lnTo>
                    <a:pt x="1069029" y="938533"/>
                  </a:lnTo>
                  <a:cubicBezTo>
                    <a:pt x="1076223" y="956109"/>
                    <a:pt x="1080000" y="974307"/>
                    <a:pt x="1080000" y="992947"/>
                  </a:cubicBezTo>
                  <a:cubicBezTo>
                    <a:pt x="1080000" y="1142064"/>
                    <a:pt x="838234" y="1262947"/>
                    <a:pt x="540000" y="1262947"/>
                  </a:cubicBezTo>
                  <a:cubicBezTo>
                    <a:pt x="241766" y="1262947"/>
                    <a:pt x="0" y="1142064"/>
                    <a:pt x="0" y="992947"/>
                  </a:cubicBezTo>
                  <a:cubicBezTo>
                    <a:pt x="0" y="974307"/>
                    <a:pt x="3778" y="956109"/>
                    <a:pt x="10971" y="938533"/>
                  </a:cubicBezTo>
                  <a:lnTo>
                    <a:pt x="15626" y="931034"/>
                  </a:lnTo>
                  <a:lnTo>
                    <a:pt x="540000" y="0"/>
                  </a:lnTo>
                  <a:close/>
                </a:path>
              </a:pathLst>
            </a:custGeom>
            <a:gradFill>
              <a:gsLst>
                <a:gs pos="60000">
                  <a:schemeClr val="bg2">
                    <a:lumMod val="90000"/>
                    <a:lumOff val="10000"/>
                  </a:schemeClr>
                </a:gs>
                <a:gs pos="30000">
                  <a:schemeClr val="bg2">
                    <a:lumMod val="90000"/>
                    <a:lumOff val="10000"/>
                  </a:schemeClr>
                </a:gs>
                <a:gs pos="40000">
                  <a:schemeClr val="bg2">
                    <a:lumMod val="80000"/>
                    <a:lumOff val="20000"/>
                  </a:schemeClr>
                </a:gs>
                <a:gs pos="100000">
                  <a:schemeClr val="bg2"/>
                </a:gs>
              </a:gsLst>
              <a:lin ang="600000" scaled="0"/>
            </a:gradFill>
            <a:ln>
              <a:noFill/>
            </a:ln>
            <a:effectLst>
              <a:innerShdw blurRad="254000" dist="101600" dir="7320000">
                <a:schemeClr val="accent1">
                  <a:lumMod val="60000"/>
                  <a:lumOff val="4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F697F9BE-9F86-4DC6-D1AB-30F3FE1B0554}"/>
                </a:ext>
              </a:extLst>
            </p:cNvPr>
            <p:cNvSpPr/>
            <p:nvPr/>
          </p:nvSpPr>
          <p:spPr>
            <a:xfrm rot="13500000">
              <a:off x="10415015" y="2179851"/>
              <a:ext cx="540000" cy="1080000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60000"/>
                    <a:lumOff val="40000"/>
                    <a:alpha val="0"/>
                  </a:schemeClr>
                </a:gs>
                <a:gs pos="0">
                  <a:schemeClr val="bg2">
                    <a:lumMod val="75000"/>
                    <a:lumOff val="25000"/>
                    <a:alpha val="33000"/>
                  </a:schemeClr>
                </a:gs>
              </a:gsLst>
              <a:lin ang="5400000" scaled="0"/>
            </a:gradFill>
            <a:ln>
              <a:noFill/>
            </a:ln>
            <a:effectLst>
              <a:innerShdw blurRad="12700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7" name="Title 6">
            <a:extLst>
              <a:ext uri="{FF2B5EF4-FFF2-40B4-BE49-F238E27FC236}">
                <a16:creationId xmlns:a16="http://schemas.microsoft.com/office/drawing/2014/main" id="{2CAD6160-8ABC-570B-8961-DE1356AF53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2" y="549275"/>
            <a:ext cx="11097551" cy="1332000"/>
          </a:xfrm>
        </p:spPr>
        <p:txBody>
          <a:bodyPr>
            <a:normAutofit/>
          </a:bodyPr>
          <a:lstStyle/>
          <a:p>
            <a:r>
              <a:rPr lang="en-US" dirty="0"/>
              <a:t>The Problems </a:t>
            </a:r>
          </a:p>
        </p:txBody>
      </p:sp>
      <p:graphicFrame>
        <p:nvGraphicFramePr>
          <p:cNvPr id="35" name="Content Placeholder 9">
            <a:extLst>
              <a:ext uri="{FF2B5EF4-FFF2-40B4-BE49-F238E27FC236}">
                <a16:creationId xmlns:a16="http://schemas.microsoft.com/office/drawing/2014/main" id="{99DBD312-45AC-25F9-6A83-395CCB0BE85B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550863" y="2427370"/>
          <a:ext cx="5429114" cy="35155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F686A63-5702-3279-CAE2-9797CCE2E8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12023" y="2427370"/>
            <a:ext cx="5436391" cy="3941625"/>
          </a:xfrm>
        </p:spPr>
        <p:txBody>
          <a:bodyPr/>
          <a:lstStyle/>
          <a:p>
            <a:r>
              <a:rPr lang="en-US" dirty="0"/>
              <a:t>Using Windows from the OEMs – good luck! (Autopilot anyone?)</a:t>
            </a:r>
          </a:p>
          <a:p>
            <a:r>
              <a:rPr lang="en-US" dirty="0"/>
              <a:t>W365 Cloud PC</a:t>
            </a:r>
          </a:p>
          <a:p>
            <a:r>
              <a:rPr lang="en-US" dirty="0"/>
              <a:t>In-Place Upgrades – yep, you will be doing those again soon</a:t>
            </a:r>
          </a:p>
          <a:p>
            <a:r>
              <a:rPr lang="en-US" dirty="0"/>
              <a:t>0xc1900104, 0x800f0922</a:t>
            </a:r>
          </a:p>
          <a:p>
            <a:r>
              <a:rPr lang="en-US" dirty="0"/>
              <a:t>KB5034441 / KB5034439</a:t>
            </a:r>
          </a:p>
          <a:p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9DDAB8DA-B2D8-6B5F-BA3C-C89C3F7EE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ChangeAspect="1"/>
          </p:cNvSpPr>
          <p:nvPr/>
        </p:nvSpPr>
        <p:spPr>
          <a:xfrm>
            <a:off x="4295775" y="0"/>
            <a:ext cx="360000" cy="274638"/>
          </a:xfrm>
          <a:custGeom>
            <a:avLst/>
            <a:gdLst>
              <a:gd name="connsiteX0" fmla="*/ 30714 w 360000"/>
              <a:gd name="connsiteY0" fmla="*/ 0 h 274638"/>
              <a:gd name="connsiteX1" fmla="*/ 329286 w 360000"/>
              <a:gd name="connsiteY1" fmla="*/ 0 h 274638"/>
              <a:gd name="connsiteX2" fmla="*/ 345855 w 360000"/>
              <a:gd name="connsiteY2" fmla="*/ 24574 h 274638"/>
              <a:gd name="connsiteX3" fmla="*/ 360000 w 360000"/>
              <a:gd name="connsiteY3" fmla="*/ 94638 h 274638"/>
              <a:gd name="connsiteX4" fmla="*/ 180000 w 360000"/>
              <a:gd name="connsiteY4" fmla="*/ 274638 h 274638"/>
              <a:gd name="connsiteX5" fmla="*/ 0 w 360000"/>
              <a:gd name="connsiteY5" fmla="*/ 94638 h 274638"/>
              <a:gd name="connsiteX6" fmla="*/ 14145 w 360000"/>
              <a:gd name="connsiteY6" fmla="*/ 24574 h 2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0000" h="274638">
                <a:moveTo>
                  <a:pt x="30714" y="0"/>
                </a:moveTo>
                <a:lnTo>
                  <a:pt x="329286" y="0"/>
                </a:lnTo>
                <a:lnTo>
                  <a:pt x="345855" y="24574"/>
                </a:lnTo>
                <a:cubicBezTo>
                  <a:pt x="354963" y="46109"/>
                  <a:pt x="360000" y="69785"/>
                  <a:pt x="360000" y="94638"/>
                </a:cubicBezTo>
                <a:cubicBezTo>
                  <a:pt x="360000" y="194049"/>
                  <a:pt x="279411" y="274638"/>
                  <a:pt x="180000" y="274638"/>
                </a:cubicBezTo>
                <a:cubicBezTo>
                  <a:pt x="80589" y="274638"/>
                  <a:pt x="0" y="194049"/>
                  <a:pt x="0" y="94638"/>
                </a:cubicBezTo>
                <a:cubicBezTo>
                  <a:pt x="0" y="69785"/>
                  <a:pt x="5037" y="46109"/>
                  <a:pt x="14145" y="24574"/>
                </a:cubicBezTo>
                <a:close/>
              </a:path>
            </a:pathLst>
          </a:cu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307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B275BAE3-1CB9-C2F4-9273-5D99422D73A5}"/>
              </a:ext>
            </a:extLst>
          </p:cNvPr>
          <p:cNvSpPr txBox="1">
            <a:spLocks/>
          </p:cNvSpPr>
          <p:nvPr/>
        </p:nvSpPr>
        <p:spPr>
          <a:xfrm>
            <a:off x="550863" y="550800"/>
            <a:ext cx="7308850" cy="9864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Windows Setup Partitioning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01F467-A53F-6CAA-F657-BC5E31C33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007" y="2104839"/>
            <a:ext cx="5621706" cy="45704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F55B70-5FF8-B428-6347-E4E219932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5796" y="2104838"/>
            <a:ext cx="5533804" cy="45771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DD4175-F71C-67A3-BFAB-8D3D9ABDA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8645" y="2104837"/>
            <a:ext cx="5516798" cy="45704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32B3E1B-BFEF-EDFE-7204-9261256252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7636" y="2104835"/>
            <a:ext cx="5568827" cy="45704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E5B404-36AB-8517-A35F-14699F966E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6306" y="1837581"/>
            <a:ext cx="5533804" cy="495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0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CC8CDB-C36A-0ACE-0591-1A80D9D52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BECFFDC-94DB-4DA3-94FE-22FEDDA8FA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0A0D5F-1BC5-4484-47E4-3AE4D88D037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9141" b="1"/>
          <a:stretch/>
        </p:blipFill>
        <p:spPr>
          <a:xfrm>
            <a:off x="20" y="975"/>
            <a:ext cx="7552924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8BF0107-3463-486E-B9EE-5A5727B4F7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5" name="Title 6">
            <a:extLst>
              <a:ext uri="{FF2B5EF4-FFF2-40B4-BE49-F238E27FC236}">
                <a16:creationId xmlns:a16="http://schemas.microsoft.com/office/drawing/2014/main" id="{0F61EC77-0ADA-E1F1-E903-23EFBCDC0A7B}"/>
              </a:ext>
            </a:extLst>
          </p:cNvPr>
          <p:cNvSpPr txBox="1">
            <a:spLocks/>
          </p:cNvSpPr>
          <p:nvPr/>
        </p:nvSpPr>
        <p:spPr>
          <a:xfrm>
            <a:off x="7905134" y="1964267"/>
            <a:ext cx="4016571" cy="242146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defTabSz="457200">
              <a:spcAft>
                <a:spcPts val="600"/>
              </a:spcAft>
            </a:pPr>
            <a:r>
              <a:rPr lang="en-US" cap="all" dirty="0">
                <a:ln w="3175" cmpd="sng">
                  <a:noFill/>
                </a:ln>
              </a:rPr>
              <a:t>CM Partitioning </a:t>
            </a:r>
          </a:p>
        </p:txBody>
      </p:sp>
    </p:spTree>
    <p:extLst>
      <p:ext uri="{BB962C8B-B14F-4D97-AF65-F5344CB8AC3E}">
        <p14:creationId xmlns:p14="http://schemas.microsoft.com/office/powerpoint/2010/main" val="1941695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6D227D-A9E6-0668-0ED3-075D2C5DE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8FF2F80A-CF7A-EE41-EAF5-D9295DA6A9CD}"/>
              </a:ext>
            </a:extLst>
          </p:cNvPr>
          <p:cNvSpPr txBox="1">
            <a:spLocks/>
          </p:cNvSpPr>
          <p:nvPr/>
        </p:nvSpPr>
        <p:spPr>
          <a:xfrm>
            <a:off x="550863" y="550800"/>
            <a:ext cx="7308850" cy="9864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OEM Partitioning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5D1517-0E3D-1C82-ACC8-45D6EC4CA7D3}"/>
              </a:ext>
            </a:extLst>
          </p:cNvPr>
          <p:cNvSpPr>
            <a:spLocks/>
          </p:cNvSpPr>
          <p:nvPr/>
        </p:nvSpPr>
        <p:spPr>
          <a:xfrm>
            <a:off x="3289043" y="6011732"/>
            <a:ext cx="1385324" cy="81093"/>
          </a:xfrm>
          <a:prstGeom prst="rect">
            <a:avLst/>
          </a:prstGeom>
        </p:spPr>
        <p:txBody>
          <a:bodyPr/>
          <a:lstStyle/>
          <a:p>
            <a:pPr defTabSz="475488">
              <a:spcAft>
                <a:spcPts val="600"/>
              </a:spcAft>
            </a:pPr>
            <a:r>
              <a:rPr lang="en-US" sz="936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Tuesday, February 2, 20XX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6F602F-2F7D-DAAD-251B-F97220D855F8}"/>
              </a:ext>
            </a:extLst>
          </p:cNvPr>
          <p:cNvSpPr>
            <a:spLocks/>
          </p:cNvSpPr>
          <p:nvPr/>
        </p:nvSpPr>
        <p:spPr>
          <a:xfrm>
            <a:off x="4768897" y="6011732"/>
            <a:ext cx="3361586" cy="81093"/>
          </a:xfrm>
          <a:prstGeom prst="rect">
            <a:avLst/>
          </a:prstGeom>
        </p:spPr>
        <p:txBody>
          <a:bodyPr/>
          <a:lstStyle/>
          <a:p>
            <a:pPr defTabSz="475488">
              <a:spcAft>
                <a:spcPts val="600"/>
              </a:spcAft>
            </a:pPr>
            <a:r>
              <a:rPr lang="en-US" sz="936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Sample Footer Text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F7B4FB-AE03-6225-BD72-BB7CA6202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4" y="1409356"/>
            <a:ext cx="6243561" cy="49435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C62E09-4A11-135C-9AEA-86D60C32C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3615" y="1409355"/>
            <a:ext cx="6566571" cy="5077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29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37D874-9086-F951-0E49-7200BFFDB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6">
            <a:extLst>
              <a:ext uri="{FF2B5EF4-FFF2-40B4-BE49-F238E27FC236}">
                <a16:creationId xmlns:a16="http://schemas.microsoft.com/office/drawing/2014/main" id="{62D50A09-E7C0-8344-BB34-F202F6CC32B8}"/>
              </a:ext>
            </a:extLst>
          </p:cNvPr>
          <p:cNvSpPr txBox="1">
            <a:spLocks/>
          </p:cNvSpPr>
          <p:nvPr/>
        </p:nvSpPr>
        <p:spPr>
          <a:xfrm>
            <a:off x="550863" y="550800"/>
            <a:ext cx="7308850" cy="986400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W365 Partitioning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3A0198-084B-990D-22DA-43C09311C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04" y="1537200"/>
            <a:ext cx="8188567" cy="50586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23015E-6F05-A0B0-DC70-29A1684A36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187" y="1628424"/>
            <a:ext cx="9323809" cy="48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89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93813dd7ca6ad654711aa0ab317e03a3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f11dc0ce689dd3925e84e4e35398c6e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D51BCB-0419-432E-B7F1-25548446A6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08B90B-70ED-4539-9C14-FB2728D9064F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3.xml><?xml version="1.0" encoding="utf-8"?>
<ds:datastoreItem xmlns:ds="http://schemas.openxmlformats.org/officeDocument/2006/customXml" ds:itemID="{9E8D3305-1D9D-4BC8-A40F-6F8AE50BD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Future design</Template>
  <TotalTime>10992</TotalTime>
  <Words>838</Words>
  <Application>Microsoft Office PowerPoint</Application>
  <PresentationFormat>Widescreen</PresentationFormat>
  <Paragraphs>138</Paragraphs>
  <Slides>28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Celestial</vt:lpstr>
      <vt:lpstr>OSD Tips and tricks TCSMUG OSD Day 2024</vt:lpstr>
      <vt:lpstr>Agenda</vt:lpstr>
      <vt:lpstr>Disk Partitions</vt:lpstr>
      <vt:lpstr>Microsoft’s Recommend UEFI Partition Layout for Windows 10 and Windows 11</vt:lpstr>
      <vt:lpstr>The Problems </vt:lpstr>
      <vt:lpstr>PowerPoint Presentation</vt:lpstr>
      <vt:lpstr>PowerPoint Presentation</vt:lpstr>
      <vt:lpstr>PowerPoint Presentation</vt:lpstr>
      <vt:lpstr>PowerPoint Presentation</vt:lpstr>
      <vt:lpstr>Ok, this is great and all  but why does this matter??? </vt:lpstr>
      <vt:lpstr>PowerPoint Presentation</vt:lpstr>
      <vt:lpstr>“The way to get started is to quit talking and begin doing.”</vt:lpstr>
      <vt:lpstr>PowerPoint Presentation</vt:lpstr>
      <vt:lpstr>PowerPoint Presentation</vt:lpstr>
      <vt:lpstr>Troubleshooting and Developing Task Sequences</vt:lpstr>
      <vt:lpstr>Configuration Manager Supported ADK Versions</vt:lpstr>
      <vt:lpstr>WinPE Customizations</vt:lpstr>
      <vt:lpstr>Configuration Manager Requirements</vt:lpstr>
      <vt:lpstr>Other Optional Components</vt:lpstr>
      <vt:lpstr>***Warning***</vt:lpstr>
      <vt:lpstr>Adding command Prompt &amp; Background</vt:lpstr>
      <vt:lpstr>Setting the WinPe Computer Name</vt:lpstr>
      <vt:lpstr>Why Set the WinPe Computer Name?</vt:lpstr>
      <vt:lpstr>Ok, Building WinPE is great and all  but why does this matter??? </vt:lpstr>
      <vt:lpstr>Windows Boot Manager Revocations</vt:lpstr>
      <vt:lpstr>PowerPoint Presentation</vt:lpstr>
      <vt:lpstr>Secure Boot Forbidden List (cont)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Mike Terrill</dc:creator>
  <cp:lastModifiedBy>Mike Terrill</cp:lastModifiedBy>
  <cp:revision>1</cp:revision>
  <dcterms:created xsi:type="dcterms:W3CDTF">2024-07-11T14:51:05Z</dcterms:created>
  <dcterms:modified xsi:type="dcterms:W3CDTF">2024-08-02T20:00:25Z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