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438" r:id="rId2"/>
    <p:sldId id="442" r:id="rId3"/>
    <p:sldId id="439" r:id="rId4"/>
    <p:sldId id="306" r:id="rId5"/>
    <p:sldId id="444" r:id="rId6"/>
    <p:sldId id="443" r:id="rId7"/>
    <p:sldId id="449" r:id="rId8"/>
    <p:sldId id="450" r:id="rId9"/>
    <p:sldId id="451" r:id="rId10"/>
    <p:sldId id="445" r:id="rId11"/>
    <p:sldId id="452" r:id="rId12"/>
    <p:sldId id="461" r:id="rId13"/>
    <p:sldId id="446" r:id="rId14"/>
    <p:sldId id="453" r:id="rId15"/>
    <p:sldId id="456" r:id="rId16"/>
    <p:sldId id="447" r:id="rId17"/>
    <p:sldId id="457" r:id="rId18"/>
    <p:sldId id="458" r:id="rId19"/>
    <p:sldId id="459" r:id="rId20"/>
    <p:sldId id="448" r:id="rId21"/>
    <p:sldId id="460" r:id="rId22"/>
    <p:sldId id="454" r:id="rId23"/>
    <p:sldId id="455"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r Odgaard" initials="PO"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642D"/>
    <a:srgbClr val="F59D0F"/>
    <a:srgbClr val="286485"/>
    <a:srgbClr val="009B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llemlayout 2 - Markering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llemlayout 2 - Markering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Tema til typografi 1 - Markering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7" autoAdjust="0"/>
    <p:restoredTop sz="90549" autoAdjust="0"/>
  </p:normalViewPr>
  <p:slideViewPr>
    <p:cSldViewPr snapToGrid="0">
      <p:cViewPr>
        <p:scale>
          <a:sx n="80" d="100"/>
          <a:sy n="80" d="100"/>
        </p:scale>
        <p:origin x="705" y="55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p:cViewPr varScale="1">
        <p:scale>
          <a:sx n="139" d="100"/>
          <a:sy n="139" d="100"/>
        </p:scale>
        <p:origin x="3472" y="16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9611D4-ADCB-8845-B4FA-111DEB3953A3}" type="datetimeFigureOut">
              <a:rPr lang="da-DK" smtClean="0"/>
              <a:t>09-11-2017</a:t>
            </a:fld>
            <a:endParaRPr lang="da-DK"/>
          </a:p>
        </p:txBody>
      </p:sp>
      <p:sp>
        <p:nvSpPr>
          <p:cNvPr id="4" name="Pladsholder til slidebille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a-DK"/>
          </a:p>
        </p:txBody>
      </p:sp>
      <p:sp>
        <p:nvSpPr>
          <p:cNvPr id="7" name="Pladsholder til sli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FBC6CF-249F-0A42-B6EB-157562AA3C93}" type="slidenum">
              <a:rPr lang="da-DK" smtClean="0"/>
              <a:t>‹#›</a:t>
            </a:fld>
            <a:endParaRPr lang="da-DK"/>
          </a:p>
        </p:txBody>
      </p:sp>
    </p:spTree>
    <p:extLst>
      <p:ext uri="{BB962C8B-B14F-4D97-AF65-F5344CB8AC3E}">
        <p14:creationId xmlns:p14="http://schemas.microsoft.com/office/powerpoint/2010/main" val="1609449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a-DK" dirty="0"/>
          </a:p>
        </p:txBody>
      </p:sp>
      <p:sp>
        <p:nvSpPr>
          <p:cNvPr id="4" name="Slide Number Placeholder 3"/>
          <p:cNvSpPr>
            <a:spLocks noGrp="1"/>
          </p:cNvSpPr>
          <p:nvPr>
            <p:ph type="sldNum" sz="quarter" idx="10"/>
          </p:nvPr>
        </p:nvSpPr>
        <p:spPr/>
        <p:txBody>
          <a:bodyPr/>
          <a:lstStyle/>
          <a:p>
            <a:fld id="{3111A55C-F6CD-46C5-A414-4E77A006C3FF}" type="slidenum">
              <a:rPr lang="en-US" smtClean="0"/>
              <a:t>2</a:t>
            </a:fld>
            <a:endParaRPr lang="en-US" dirty="0"/>
          </a:p>
        </p:txBody>
      </p:sp>
    </p:spTree>
    <p:extLst>
      <p:ext uri="{BB962C8B-B14F-4D97-AF65-F5344CB8AC3E}">
        <p14:creationId xmlns:p14="http://schemas.microsoft.com/office/powerpoint/2010/main" val="3645865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FBC6CF-249F-0A42-B6EB-157562AA3C93}" type="slidenum">
              <a:rPr lang="da-DK" smtClean="0"/>
              <a:t>5</a:t>
            </a:fld>
            <a:endParaRPr lang="da-DK"/>
          </a:p>
        </p:txBody>
      </p:sp>
    </p:spTree>
    <p:extLst>
      <p:ext uri="{BB962C8B-B14F-4D97-AF65-F5344CB8AC3E}">
        <p14:creationId xmlns:p14="http://schemas.microsoft.com/office/powerpoint/2010/main" val="2822905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dirty="0">
                <a:solidFill>
                  <a:schemeClr val="tx1"/>
                </a:solidFill>
                <a:effectLst/>
                <a:latin typeface="+mn-lt"/>
                <a:ea typeface="MS PGothic" panose="020B0600070205080204" pitchFamily="34" charset="-128"/>
                <a:cs typeface="ＭＳ Ｐゴシック" charset="0"/>
              </a:rPr>
              <a:t>Backwards compatible</a:t>
            </a:r>
            <a:r>
              <a:rPr lang="en-US" sz="1200" b="0" i="0" u="none" strike="noStrike" kern="1200" dirty="0">
                <a:solidFill>
                  <a:schemeClr val="tx1"/>
                </a:solidFill>
                <a:effectLst/>
                <a:latin typeface="+mn-lt"/>
                <a:ea typeface="MS PGothic" panose="020B0600070205080204" pitchFamily="34" charset="-128"/>
                <a:cs typeface="ＭＳ Ｐゴシック" charset="0"/>
              </a:rPr>
              <a:t> - This means that existing client management features (hardware inventory, software inventory, software updates, etc.) should work with the new Windows 10 release. Any known issues or caveats will be documented. </a:t>
            </a:r>
            <a:br>
              <a:rPr lang="en-US" sz="1200" b="0" i="0" u="none" strike="noStrike" kern="1200" dirty="0">
                <a:solidFill>
                  <a:schemeClr val="tx1"/>
                </a:solidFill>
                <a:effectLst/>
                <a:latin typeface="+mn-lt"/>
                <a:ea typeface="MS PGothic" panose="020B0600070205080204" pitchFamily="34" charset="-128"/>
                <a:cs typeface="ＭＳ Ｐゴシック" charset="0"/>
              </a:rPr>
            </a:br>
            <a:br>
              <a:rPr lang="en-US" sz="1200" b="0" i="0" u="none" strike="noStrike" kern="1200" dirty="0">
                <a:solidFill>
                  <a:schemeClr val="tx1"/>
                </a:solidFill>
                <a:effectLst/>
                <a:latin typeface="+mn-lt"/>
                <a:ea typeface="MS PGothic" panose="020B0600070205080204" pitchFamily="34" charset="-128"/>
                <a:cs typeface="ＭＳ Ｐゴシック" charset="0"/>
              </a:rPr>
            </a:br>
            <a:r>
              <a:rPr lang="en-US" sz="1200" b="0" i="0" u="none" strike="noStrike" kern="1200" dirty="0">
                <a:solidFill>
                  <a:schemeClr val="tx1"/>
                </a:solidFill>
                <a:effectLst/>
                <a:latin typeface="+mn-lt"/>
                <a:ea typeface="MS PGothic" panose="020B0600070205080204" pitchFamily="34" charset="-128"/>
                <a:cs typeface="ＭＳ Ｐゴシック" charset="0"/>
              </a:rPr>
              <a:t>This approach gives you the ability to deploy and manage new Windows builds on day one with application compatibility support without requiring a new Configuration Manager update version.</a:t>
            </a:r>
            <a:endParaRPr lang="en-US" dirty="0"/>
          </a:p>
        </p:txBody>
      </p:sp>
      <p:sp>
        <p:nvSpPr>
          <p:cNvPr id="4" name="Slide Number Placeholder 3"/>
          <p:cNvSpPr>
            <a:spLocks noGrp="1"/>
          </p:cNvSpPr>
          <p:nvPr>
            <p:ph type="sldNum" sz="quarter" idx="10"/>
          </p:nvPr>
        </p:nvSpPr>
        <p:spPr/>
        <p:txBody>
          <a:bodyPr/>
          <a:lstStyle/>
          <a:p>
            <a:fld id="{3B6FDE92-6331-42CD-A531-9452FE165695}" type="slidenum">
              <a:rPr lang="en-US" altLang="en-US" smtClean="0"/>
              <a:pPr/>
              <a:t>8</a:t>
            </a:fld>
            <a:endParaRPr lang="en-US" altLang="en-US"/>
          </a:p>
        </p:txBody>
      </p:sp>
    </p:spTree>
    <p:extLst>
      <p:ext uri="{BB962C8B-B14F-4D97-AF65-F5344CB8AC3E}">
        <p14:creationId xmlns:p14="http://schemas.microsoft.com/office/powerpoint/2010/main" val="16579017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dirty="0">
                <a:solidFill>
                  <a:schemeClr val="tx1"/>
                </a:solidFill>
                <a:effectLst/>
                <a:latin typeface="+mn-lt"/>
                <a:ea typeface="MS PGothic" panose="020B0600070205080204" pitchFamily="34" charset="-128"/>
                <a:cs typeface="ＭＳ Ｐゴシック" charset="0"/>
              </a:rPr>
              <a:t>Backwards compatible</a:t>
            </a:r>
            <a:r>
              <a:rPr lang="en-US" sz="1200" b="0" i="0" u="none" strike="noStrike" kern="1200" dirty="0">
                <a:solidFill>
                  <a:schemeClr val="tx1"/>
                </a:solidFill>
                <a:effectLst/>
                <a:latin typeface="+mn-lt"/>
                <a:ea typeface="MS PGothic" panose="020B0600070205080204" pitchFamily="34" charset="-128"/>
                <a:cs typeface="ＭＳ Ｐゴシック" charset="0"/>
              </a:rPr>
              <a:t> - This combination is not tested but should work. Any known issues or caveats will be documented.</a:t>
            </a:r>
            <a:endParaRPr lang="en-US" dirty="0"/>
          </a:p>
        </p:txBody>
      </p:sp>
      <p:sp>
        <p:nvSpPr>
          <p:cNvPr id="4" name="Slide Number Placeholder 3"/>
          <p:cNvSpPr>
            <a:spLocks noGrp="1"/>
          </p:cNvSpPr>
          <p:nvPr>
            <p:ph type="sldNum" sz="quarter" idx="10"/>
          </p:nvPr>
        </p:nvSpPr>
        <p:spPr/>
        <p:txBody>
          <a:bodyPr/>
          <a:lstStyle/>
          <a:p>
            <a:fld id="{3B6FDE92-6331-42CD-A531-9452FE165695}" type="slidenum">
              <a:rPr lang="en-US" altLang="en-US" smtClean="0"/>
              <a:pPr/>
              <a:t>9</a:t>
            </a:fld>
            <a:endParaRPr lang="en-US" altLang="en-US"/>
          </a:p>
        </p:txBody>
      </p:sp>
    </p:spTree>
    <p:extLst>
      <p:ext uri="{BB962C8B-B14F-4D97-AF65-F5344CB8AC3E}">
        <p14:creationId xmlns:p14="http://schemas.microsoft.com/office/powerpoint/2010/main" val="33372297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After the initial scan for software updates compliance, the scan is started at the configured scan schedule. However, if the client has scanned for software updates compliance in the time frame indicated by the Time to Live (TTL) value, the client uses the software updates metadata that is stored locally. When the last scan is outside the TTL, the client must connect to WSUS running on the software update point and update the software updates metadata stored on the client.</a:t>
            </a:r>
          </a:p>
          <a:p>
            <a:endParaRPr lang="en-US" sz="1200" b="0" i="0" kern="1200" dirty="0">
              <a:solidFill>
                <a:schemeClr val="tx1"/>
              </a:solidFill>
              <a:effectLst/>
              <a:latin typeface="+mn-lt"/>
              <a:ea typeface="+mn-ea"/>
              <a:cs typeface="+mn-cs"/>
            </a:endParaRPr>
          </a:p>
          <a:p>
            <a:endParaRPr lang="da-DK" dirty="0"/>
          </a:p>
        </p:txBody>
      </p:sp>
    </p:spTree>
    <p:extLst>
      <p:ext uri="{BB962C8B-B14F-4D97-AF65-F5344CB8AC3E}">
        <p14:creationId xmlns:p14="http://schemas.microsoft.com/office/powerpoint/2010/main" val="3401578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346397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7.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Master" Target="../slideMasters/slideMaster1.xml"/><Relationship Id="rId5" Type="http://schemas.openxmlformats.org/officeDocument/2006/relationships/image" Target="../media/image22.png"/><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normAutofit/>
          </a:bodyPr>
          <a:lstStyle>
            <a:lvl1pPr algn="ctr">
              <a:defRPr sz="6600">
                <a:latin typeface="Segoe UI Semibold" panose="020B0702040204020203"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lgn="ctr">
              <a:defRPr>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467466" cy="6858000"/>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9"/>
            <a:ext cx="1915516" cy="474184"/>
          </a:xfrm>
          <a:prstGeom prst="rect">
            <a:avLst/>
          </a:prstGeom>
        </p:spPr>
      </p:pic>
    </p:spTree>
    <p:extLst>
      <p:ext uri="{BB962C8B-B14F-4D97-AF65-F5344CB8AC3E}">
        <p14:creationId xmlns:p14="http://schemas.microsoft.com/office/powerpoint/2010/main" val="329130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_Custom Layout">
    <p:bg>
      <p:bgPr>
        <a:solidFill>
          <a:srgbClr val="286485"/>
        </a:solidFill>
        <a:effectLst/>
      </p:bgPr>
    </p:bg>
    <p:spTree>
      <p:nvGrpSpPr>
        <p:cNvPr id="1" name=""/>
        <p:cNvGrpSpPr/>
        <p:nvPr/>
      </p:nvGrpSpPr>
      <p:grpSpPr>
        <a:xfrm>
          <a:off x="0" y="0"/>
          <a:ext cx="0" cy="0"/>
          <a:chOff x="0" y="0"/>
          <a:chExt cx="0" cy="0"/>
        </a:xfrm>
      </p:grpSpPr>
      <p:sp>
        <p:nvSpPr>
          <p:cNvPr id="6"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solidFill>
                  <a:schemeClr val="bg1"/>
                </a:solidFill>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p:cNvSpPr>
            <a:spLocks noGrp="1"/>
          </p:cNvSpPr>
          <p:nvPr>
            <p:ph type="ftr" sz="quarter" idx="11"/>
          </p:nvPr>
        </p:nvSpPr>
        <p:spPr>
          <a:xfrm>
            <a:off x="4038600" y="6356350"/>
            <a:ext cx="4114800" cy="365125"/>
          </a:xfrm>
          <a:prstGeom prst="rect">
            <a:avLst/>
          </a:prstGeom>
        </p:spPr>
        <p:txBody>
          <a:bodyPr/>
          <a:lstStyle>
            <a:lvl1pPr algn="ctr">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809018" y="316388"/>
            <a:ext cx="1915514" cy="474183"/>
          </a:xfrm>
          <a:prstGeom prst="rect">
            <a:avLst/>
          </a:prstGeom>
        </p:spPr>
      </p:pic>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467465" cy="6858000"/>
          </a:xfrm>
          <a:prstGeom prst="rect">
            <a:avLst/>
          </a:prstGeom>
        </p:spPr>
      </p:pic>
      <p:sp>
        <p:nvSpPr>
          <p:cNvPr id="10" name="Title 1"/>
          <p:cNvSpPr>
            <a:spLocks noGrp="1"/>
          </p:cNvSpPr>
          <p:nvPr>
            <p:ph type="ctrTitle"/>
          </p:nvPr>
        </p:nvSpPr>
        <p:spPr>
          <a:xfrm>
            <a:off x="1524000" y="1122363"/>
            <a:ext cx="9144000" cy="2387600"/>
          </a:xfrm>
          <a:prstGeom prst="rect">
            <a:avLst/>
          </a:prstGeom>
        </p:spPr>
        <p:txBody>
          <a:bodyPr anchor="b">
            <a:normAutofit/>
          </a:bodyPr>
          <a:lstStyle>
            <a:lvl1pPr algn="ctr">
              <a:defRPr sz="6600">
                <a:solidFill>
                  <a:schemeClr val="bg1"/>
                </a:solidFill>
                <a:latin typeface="Segoe UI Semibold" panose="020B070204020402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0531533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038600" y="6356350"/>
            <a:ext cx="4114800" cy="365125"/>
          </a:xfrm>
          <a:prstGeom prst="rect">
            <a:avLst/>
          </a:prstGeom>
        </p:spPr>
        <p:txBody>
          <a:bodyPr/>
          <a:lstStyle>
            <a:lvl1pPr algn="ctr">
              <a:defRPr>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53988" cy="6858000"/>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8"/>
            <a:ext cx="1915516" cy="474184"/>
          </a:xfrm>
          <a:prstGeom prst="rect">
            <a:avLst/>
          </a:prstGeom>
        </p:spPr>
      </p:pic>
      <p:sp>
        <p:nvSpPr>
          <p:cNvPr id="9" name="Title 1"/>
          <p:cNvSpPr>
            <a:spLocks noGrp="1"/>
          </p:cNvSpPr>
          <p:nvPr>
            <p:ph type="ctrTitle"/>
          </p:nvPr>
        </p:nvSpPr>
        <p:spPr>
          <a:xfrm>
            <a:off x="1524000" y="79728"/>
            <a:ext cx="8010698" cy="776483"/>
          </a:xfrm>
          <a:prstGeom prst="rect">
            <a:avLst/>
          </a:prstGeom>
        </p:spPr>
        <p:txBody>
          <a:bodyPr anchor="b">
            <a:normAutofit/>
          </a:bodyPr>
          <a:lstStyle>
            <a:lvl1pPr algn="l">
              <a:defRPr sz="3200">
                <a:latin typeface="Segoe UI Semibold" panose="020B0702040204020203" pitchFamily="34" charset="0"/>
              </a:defRPr>
            </a:lvl1pPr>
          </a:lstStyle>
          <a:p>
            <a:r>
              <a:rPr lang="en-US"/>
              <a:t>Click to edit Master title style</a:t>
            </a:r>
            <a:endParaRPr lang="en-US" dirty="0"/>
          </a:p>
        </p:txBody>
      </p:sp>
      <p:sp>
        <p:nvSpPr>
          <p:cNvPr id="11" name="Subtitle 2"/>
          <p:cNvSpPr>
            <a:spLocks noGrp="1"/>
          </p:cNvSpPr>
          <p:nvPr>
            <p:ph type="subTitle" idx="1"/>
          </p:nvPr>
        </p:nvSpPr>
        <p:spPr>
          <a:xfrm>
            <a:off x="1524000" y="1296785"/>
            <a:ext cx="9144000" cy="4292252"/>
          </a:xfrm>
          <a:prstGeom prst="rect">
            <a:avLst/>
          </a:prstGeom>
        </p:spPr>
        <p:txBody>
          <a:bodyPr/>
          <a:lstStyle>
            <a:lvl1pPr marL="0" indent="0" algn="l">
              <a:buNone/>
              <a:defRPr sz="200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894249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038600" y="6356350"/>
            <a:ext cx="4114800" cy="365125"/>
          </a:xfrm>
          <a:prstGeom prst="rect">
            <a:avLst/>
          </a:prstGeom>
        </p:spPr>
        <p:txBody>
          <a:bodyPr/>
          <a:lstStyle>
            <a:lvl1pPr algn="ctr">
              <a:defRPr>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53988" cy="6858000"/>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8"/>
            <a:ext cx="1915516" cy="474184"/>
          </a:xfrm>
          <a:prstGeom prst="rect">
            <a:avLst/>
          </a:prstGeom>
        </p:spPr>
      </p:pic>
      <p:sp>
        <p:nvSpPr>
          <p:cNvPr id="9" name="Title 1"/>
          <p:cNvSpPr>
            <a:spLocks noGrp="1"/>
          </p:cNvSpPr>
          <p:nvPr>
            <p:ph type="ctrTitle"/>
          </p:nvPr>
        </p:nvSpPr>
        <p:spPr>
          <a:xfrm>
            <a:off x="1524000" y="79728"/>
            <a:ext cx="8010698" cy="776483"/>
          </a:xfrm>
          <a:prstGeom prst="rect">
            <a:avLst/>
          </a:prstGeom>
        </p:spPr>
        <p:txBody>
          <a:bodyPr anchor="b">
            <a:normAutofit/>
          </a:bodyPr>
          <a:lstStyle>
            <a:lvl1pPr algn="l">
              <a:defRPr sz="3200">
                <a:latin typeface="Segoe UI Semibold" panose="020B0702040204020203" pitchFamily="34" charset="0"/>
              </a:defRPr>
            </a:lvl1pPr>
          </a:lstStyle>
          <a:p>
            <a:r>
              <a:rPr lang="en-US"/>
              <a:t>Click to edit Master title style</a:t>
            </a:r>
            <a:endParaRPr lang="en-US" dirty="0"/>
          </a:p>
        </p:txBody>
      </p:sp>
      <p:sp>
        <p:nvSpPr>
          <p:cNvPr id="10" name="Content Placeholder 2"/>
          <p:cNvSpPr>
            <a:spLocks noGrp="1"/>
          </p:cNvSpPr>
          <p:nvPr>
            <p:ph sz="half" idx="12"/>
          </p:nvPr>
        </p:nvSpPr>
        <p:spPr>
          <a:xfrm>
            <a:off x="1523999" y="1296785"/>
            <a:ext cx="4452852" cy="4813070"/>
          </a:xfrm>
          <a:prstGeom prst="rect">
            <a:avLst/>
          </a:prstGeom>
        </p:spPr>
        <p:txBody>
          <a:bodyPr/>
          <a:lstStyle>
            <a:lvl1pPr>
              <a:defRPr sz="2400" b="0" i="0">
                <a:latin typeface="Segoe UI Semilight" panose="020B0402040204020203" pitchFamily="34" charset="0"/>
                <a:ea typeface="Segoe UI" panose="020B0502040204020203" pitchFamily="34" charset="0"/>
                <a:cs typeface="Segoe UI Semilight" panose="020B0402040204020203" pitchFamily="34" charset="0"/>
              </a:defRPr>
            </a:lvl1pPr>
            <a:lvl2pPr>
              <a:defRPr sz="2000" b="0" i="0">
                <a:latin typeface="Segoe UI Semilight" panose="020B0402040204020203" pitchFamily="34" charset="0"/>
                <a:ea typeface="Segoe UI" panose="020B0502040204020203" pitchFamily="34" charset="0"/>
                <a:cs typeface="Segoe UI Semilight" panose="020B0402040204020203" pitchFamily="34" charset="0"/>
              </a:defRPr>
            </a:lvl2pPr>
            <a:lvl3pPr>
              <a:defRPr sz="1800" b="0" i="0">
                <a:latin typeface="Segoe UI Semilight" panose="020B0402040204020203" pitchFamily="34" charset="0"/>
                <a:ea typeface="Segoe UI" panose="020B0502040204020203" pitchFamily="34" charset="0"/>
                <a:cs typeface="Segoe UI Semilight" panose="020B0402040204020203" pitchFamily="34" charset="0"/>
              </a:defRPr>
            </a:lvl3pPr>
            <a:lvl4pPr>
              <a:defRPr sz="1600" b="0" i="0">
                <a:latin typeface="Segoe UI Semilight" panose="020B0402040204020203" pitchFamily="34" charset="0"/>
                <a:ea typeface="Segoe UI" panose="020B0502040204020203" pitchFamily="34" charset="0"/>
                <a:cs typeface="Segoe UI Semilight" panose="020B0402040204020203" pitchFamily="34" charset="0"/>
              </a:defRPr>
            </a:lvl4pPr>
            <a:lvl5pPr>
              <a:defRPr sz="1400" b="0" i="0">
                <a:latin typeface="Segoe UI Semilight" panose="020B0402040204020203" pitchFamily="34" charset="0"/>
                <a:ea typeface="Segoe UI" panose="020B0502040204020203" pitchFamily="34" charset="0"/>
                <a:cs typeface="Segoe UI Semilight" panose="020B04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3"/>
          <p:cNvSpPr>
            <a:spLocks noGrp="1"/>
          </p:cNvSpPr>
          <p:nvPr>
            <p:ph sz="half" idx="2"/>
          </p:nvPr>
        </p:nvSpPr>
        <p:spPr>
          <a:xfrm>
            <a:off x="6184669" y="1296785"/>
            <a:ext cx="4538749" cy="4813070"/>
          </a:xfrm>
          <a:prstGeom prst="rect">
            <a:avLst/>
          </a:prstGeom>
        </p:spPr>
        <p:txBody>
          <a:bodyPr/>
          <a:lstStyle>
            <a:lvl1pPr>
              <a:defRPr sz="2400" b="0" i="0">
                <a:latin typeface="Segoe UI Semilight" panose="020B0402040204020203" pitchFamily="34" charset="0"/>
                <a:cs typeface="Segoe UI Semilight" panose="020B0402040204020203" pitchFamily="34" charset="0"/>
              </a:defRPr>
            </a:lvl1pPr>
            <a:lvl2pPr>
              <a:defRPr sz="2000" b="0" i="0">
                <a:latin typeface="Segoe UI Semilight" panose="020B0402040204020203" pitchFamily="34" charset="0"/>
                <a:cs typeface="Segoe UI Semilight" panose="020B0402040204020203" pitchFamily="34" charset="0"/>
              </a:defRPr>
            </a:lvl2pPr>
            <a:lvl3pPr>
              <a:defRPr sz="1800" b="0" i="0">
                <a:latin typeface="Segoe UI Semilight" panose="020B0402040204020203" pitchFamily="34" charset="0"/>
                <a:cs typeface="Segoe UI Semilight" panose="020B0402040204020203" pitchFamily="34" charset="0"/>
              </a:defRPr>
            </a:lvl3pPr>
            <a:lvl4pPr>
              <a:defRPr sz="1600" b="0" i="0">
                <a:latin typeface="Segoe UI Semilight" panose="020B0402040204020203" pitchFamily="34" charset="0"/>
                <a:cs typeface="Segoe UI Semilight" panose="020B0402040204020203" pitchFamily="34" charset="0"/>
              </a:defRPr>
            </a:lvl4pPr>
            <a:lvl5pPr>
              <a:defRPr sz="1400" b="0" i="0">
                <a:latin typeface="Segoe UI Semilight" panose="020B0402040204020203" pitchFamily="34" charset="0"/>
                <a:cs typeface="Segoe UI Semilight" panose="020B04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667504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5_Custom Layout">
    <p:bg>
      <p:bgPr>
        <a:solidFill>
          <a:srgbClr val="009BD9"/>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038600" y="6356350"/>
            <a:ext cx="4114800" cy="365125"/>
          </a:xfrm>
          <a:prstGeom prst="rect">
            <a:avLst/>
          </a:prstGeom>
        </p:spPr>
        <p:txBody>
          <a:bodyPr/>
          <a:lstStyle>
            <a:lvl1pPr algn="ctr">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53988" cy="6858000"/>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8"/>
            <a:ext cx="1915514" cy="474184"/>
          </a:xfrm>
          <a:prstGeom prst="rect">
            <a:avLst/>
          </a:prstGeom>
        </p:spPr>
      </p:pic>
      <p:sp>
        <p:nvSpPr>
          <p:cNvPr id="9" name="Title 1"/>
          <p:cNvSpPr>
            <a:spLocks noGrp="1"/>
          </p:cNvSpPr>
          <p:nvPr>
            <p:ph type="ctrTitle"/>
          </p:nvPr>
        </p:nvSpPr>
        <p:spPr>
          <a:xfrm>
            <a:off x="1524000" y="79728"/>
            <a:ext cx="8010698" cy="776483"/>
          </a:xfrm>
          <a:prstGeom prst="rect">
            <a:avLst/>
          </a:prstGeom>
        </p:spPr>
        <p:txBody>
          <a:bodyPr anchor="b">
            <a:normAutofit/>
          </a:bodyPr>
          <a:lstStyle>
            <a:lvl1pPr algn="l">
              <a:defRPr sz="3200">
                <a:solidFill>
                  <a:schemeClr val="bg1"/>
                </a:solidFill>
                <a:latin typeface="Segoe UI Semibold" panose="020B0702040204020203" pitchFamily="34" charset="0"/>
              </a:defRPr>
            </a:lvl1pPr>
          </a:lstStyle>
          <a:p>
            <a:r>
              <a:rPr lang="en-US"/>
              <a:t>Click to edit Master title style</a:t>
            </a:r>
            <a:endParaRPr lang="en-US" dirty="0"/>
          </a:p>
        </p:txBody>
      </p:sp>
      <p:sp>
        <p:nvSpPr>
          <p:cNvPr id="10" name="Subtitle 2"/>
          <p:cNvSpPr>
            <a:spLocks noGrp="1"/>
          </p:cNvSpPr>
          <p:nvPr>
            <p:ph type="subTitle" idx="1"/>
          </p:nvPr>
        </p:nvSpPr>
        <p:spPr>
          <a:xfrm>
            <a:off x="1524000" y="1296785"/>
            <a:ext cx="9144000" cy="4292252"/>
          </a:xfrm>
          <a:prstGeom prst="rect">
            <a:avLst/>
          </a:prstGeom>
        </p:spPr>
        <p:txBody>
          <a:bodyPr/>
          <a:lstStyle>
            <a:lvl1pPr marL="0" indent="0" algn="l">
              <a:buNone/>
              <a:defRPr sz="2000">
                <a:solidFill>
                  <a:schemeClr val="bg1"/>
                </a:solidFill>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64123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2_Custom Layout">
    <p:bg>
      <p:bgPr>
        <a:solidFill>
          <a:srgbClr val="009BD9"/>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038600" y="6356350"/>
            <a:ext cx="4114800" cy="365125"/>
          </a:xfrm>
          <a:prstGeom prst="rect">
            <a:avLst/>
          </a:prstGeom>
        </p:spPr>
        <p:txBody>
          <a:bodyPr/>
          <a:lstStyle>
            <a:lvl1pPr algn="ctr">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53988" cy="6858000"/>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8"/>
            <a:ext cx="1915514" cy="474184"/>
          </a:xfrm>
          <a:prstGeom prst="rect">
            <a:avLst/>
          </a:prstGeom>
        </p:spPr>
      </p:pic>
      <p:sp>
        <p:nvSpPr>
          <p:cNvPr id="9" name="Title 1"/>
          <p:cNvSpPr>
            <a:spLocks noGrp="1"/>
          </p:cNvSpPr>
          <p:nvPr>
            <p:ph type="ctrTitle"/>
          </p:nvPr>
        </p:nvSpPr>
        <p:spPr>
          <a:xfrm>
            <a:off x="1524000" y="79728"/>
            <a:ext cx="8010698" cy="776483"/>
          </a:xfrm>
          <a:prstGeom prst="rect">
            <a:avLst/>
          </a:prstGeom>
        </p:spPr>
        <p:txBody>
          <a:bodyPr anchor="b">
            <a:normAutofit/>
          </a:bodyPr>
          <a:lstStyle>
            <a:lvl1pPr algn="l">
              <a:defRPr sz="3200">
                <a:solidFill>
                  <a:schemeClr val="bg1"/>
                </a:solidFill>
                <a:latin typeface="Segoe UI Semibold" panose="020B0702040204020203" pitchFamily="34" charset="0"/>
              </a:defRPr>
            </a:lvl1pPr>
          </a:lstStyle>
          <a:p>
            <a:r>
              <a:rPr lang="en-US"/>
              <a:t>Click to edit Master title style</a:t>
            </a:r>
            <a:endParaRPr lang="en-US" dirty="0"/>
          </a:p>
        </p:txBody>
      </p:sp>
      <p:sp>
        <p:nvSpPr>
          <p:cNvPr id="11" name="Content Placeholder 2"/>
          <p:cNvSpPr>
            <a:spLocks noGrp="1"/>
          </p:cNvSpPr>
          <p:nvPr>
            <p:ph sz="half" idx="12"/>
          </p:nvPr>
        </p:nvSpPr>
        <p:spPr>
          <a:xfrm>
            <a:off x="1523999" y="1296785"/>
            <a:ext cx="4452852" cy="4813070"/>
          </a:xfrm>
          <a:prstGeom prst="rect">
            <a:avLst/>
          </a:prstGeom>
        </p:spPr>
        <p:txBody>
          <a:bodyPr/>
          <a:lstStyle>
            <a:lvl1pPr>
              <a:defRPr sz="24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1pPr>
            <a:lvl2pPr>
              <a:defRPr sz="20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2pPr>
            <a:lvl3pPr>
              <a:defRPr sz="18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3pPr>
            <a:lvl4pPr>
              <a:defRPr sz="16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4pPr>
            <a:lvl5pPr>
              <a:defRPr sz="14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3"/>
          <p:cNvSpPr>
            <a:spLocks noGrp="1"/>
          </p:cNvSpPr>
          <p:nvPr>
            <p:ph sz="half" idx="2"/>
          </p:nvPr>
        </p:nvSpPr>
        <p:spPr>
          <a:xfrm>
            <a:off x="6184669" y="1296785"/>
            <a:ext cx="4538749" cy="4813070"/>
          </a:xfrm>
          <a:prstGeom prst="rect">
            <a:avLst/>
          </a:prstGeom>
        </p:spPr>
        <p:txBody>
          <a:bodyPr/>
          <a:lstStyle>
            <a:lvl1pPr>
              <a:defRPr sz="2400" b="0" i="0">
                <a:solidFill>
                  <a:schemeClr val="bg1"/>
                </a:solidFill>
                <a:latin typeface="Segoe UI Semilight" panose="020B0402040204020203" pitchFamily="34" charset="0"/>
                <a:cs typeface="Segoe UI Semilight" panose="020B0402040204020203" pitchFamily="34" charset="0"/>
              </a:defRPr>
            </a:lvl1pPr>
            <a:lvl2pPr>
              <a:defRPr sz="2000" b="0" i="0">
                <a:solidFill>
                  <a:schemeClr val="bg1"/>
                </a:solidFill>
                <a:latin typeface="Segoe UI Semilight" panose="020B0402040204020203" pitchFamily="34" charset="0"/>
                <a:cs typeface="Segoe UI Semilight" panose="020B0402040204020203" pitchFamily="34" charset="0"/>
              </a:defRPr>
            </a:lvl2pPr>
            <a:lvl3pPr>
              <a:defRPr sz="1800" b="0" i="0">
                <a:solidFill>
                  <a:schemeClr val="bg1"/>
                </a:solidFill>
                <a:latin typeface="Segoe UI Semilight" panose="020B0402040204020203" pitchFamily="34" charset="0"/>
                <a:cs typeface="Segoe UI Semilight" panose="020B0402040204020203" pitchFamily="34" charset="0"/>
              </a:defRPr>
            </a:lvl3pPr>
            <a:lvl4pPr>
              <a:defRPr sz="1600" b="0" i="0">
                <a:solidFill>
                  <a:schemeClr val="bg1"/>
                </a:solidFill>
                <a:latin typeface="Segoe UI Semilight" panose="020B0402040204020203" pitchFamily="34" charset="0"/>
                <a:cs typeface="Segoe UI Semilight" panose="020B0402040204020203" pitchFamily="34" charset="0"/>
              </a:defRPr>
            </a:lvl4pPr>
            <a:lvl5pPr>
              <a:defRPr sz="1400" b="0" i="0">
                <a:solidFill>
                  <a:schemeClr val="bg1"/>
                </a:solidFill>
                <a:latin typeface="Segoe UI Semilight" panose="020B0402040204020203" pitchFamily="34" charset="0"/>
                <a:cs typeface="Segoe UI Semilight" panose="020B04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465533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6_Custom Layout">
    <p:bg>
      <p:bgPr>
        <a:solidFill>
          <a:srgbClr val="286485"/>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038600" y="6356350"/>
            <a:ext cx="4114800" cy="365125"/>
          </a:xfrm>
          <a:prstGeom prst="rect">
            <a:avLst/>
          </a:prstGeom>
        </p:spPr>
        <p:txBody>
          <a:bodyPr/>
          <a:lstStyle>
            <a:lvl1pPr algn="ctr">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53988" cy="6858000"/>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8"/>
            <a:ext cx="1915514" cy="474183"/>
          </a:xfrm>
          <a:prstGeom prst="rect">
            <a:avLst/>
          </a:prstGeom>
        </p:spPr>
      </p:pic>
      <p:sp>
        <p:nvSpPr>
          <p:cNvPr id="9" name="Title 1"/>
          <p:cNvSpPr>
            <a:spLocks noGrp="1"/>
          </p:cNvSpPr>
          <p:nvPr>
            <p:ph type="ctrTitle"/>
          </p:nvPr>
        </p:nvSpPr>
        <p:spPr>
          <a:xfrm>
            <a:off x="1524000" y="79728"/>
            <a:ext cx="8010698" cy="776483"/>
          </a:xfrm>
          <a:prstGeom prst="rect">
            <a:avLst/>
          </a:prstGeom>
        </p:spPr>
        <p:txBody>
          <a:bodyPr anchor="b">
            <a:normAutofit/>
          </a:bodyPr>
          <a:lstStyle>
            <a:lvl1pPr algn="l">
              <a:defRPr sz="3200">
                <a:solidFill>
                  <a:schemeClr val="bg1"/>
                </a:solidFill>
                <a:latin typeface="Segoe UI Semibold" panose="020B0702040204020203" pitchFamily="34" charset="0"/>
              </a:defRPr>
            </a:lvl1pPr>
          </a:lstStyle>
          <a:p>
            <a:r>
              <a:rPr lang="en-US"/>
              <a:t>Click to edit Master title style</a:t>
            </a:r>
            <a:endParaRPr lang="en-US" dirty="0"/>
          </a:p>
        </p:txBody>
      </p:sp>
      <p:sp>
        <p:nvSpPr>
          <p:cNvPr id="11" name="Subtitle 2"/>
          <p:cNvSpPr>
            <a:spLocks noGrp="1"/>
          </p:cNvSpPr>
          <p:nvPr>
            <p:ph type="subTitle" idx="1"/>
          </p:nvPr>
        </p:nvSpPr>
        <p:spPr>
          <a:xfrm>
            <a:off x="1524000" y="1296785"/>
            <a:ext cx="9144000" cy="4292252"/>
          </a:xfrm>
          <a:prstGeom prst="rect">
            <a:avLst/>
          </a:prstGeom>
        </p:spPr>
        <p:txBody>
          <a:bodyPr/>
          <a:lstStyle>
            <a:lvl1pPr marL="0" indent="0" algn="l">
              <a:buNone/>
              <a:defRPr sz="2000">
                <a:solidFill>
                  <a:schemeClr val="bg1"/>
                </a:solidFill>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2187777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3_Custom Layout">
    <p:bg>
      <p:bgPr>
        <a:solidFill>
          <a:srgbClr val="286485"/>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038600" y="6356350"/>
            <a:ext cx="4114800" cy="365125"/>
          </a:xfrm>
          <a:prstGeom prst="rect">
            <a:avLst/>
          </a:prstGeom>
        </p:spPr>
        <p:txBody>
          <a:bodyPr/>
          <a:lstStyle>
            <a:lvl1pPr algn="ctr">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53988" cy="6858000"/>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8"/>
            <a:ext cx="1915514" cy="474183"/>
          </a:xfrm>
          <a:prstGeom prst="rect">
            <a:avLst/>
          </a:prstGeom>
        </p:spPr>
      </p:pic>
      <p:sp>
        <p:nvSpPr>
          <p:cNvPr id="9" name="Title 1"/>
          <p:cNvSpPr>
            <a:spLocks noGrp="1"/>
          </p:cNvSpPr>
          <p:nvPr>
            <p:ph type="ctrTitle"/>
          </p:nvPr>
        </p:nvSpPr>
        <p:spPr>
          <a:xfrm>
            <a:off x="1524000" y="79728"/>
            <a:ext cx="8010698" cy="776483"/>
          </a:xfrm>
          <a:prstGeom prst="rect">
            <a:avLst/>
          </a:prstGeom>
        </p:spPr>
        <p:txBody>
          <a:bodyPr anchor="b">
            <a:normAutofit/>
          </a:bodyPr>
          <a:lstStyle>
            <a:lvl1pPr algn="l">
              <a:defRPr sz="3200">
                <a:solidFill>
                  <a:schemeClr val="bg1"/>
                </a:solidFill>
                <a:latin typeface="Segoe UI Semibold" panose="020B0702040204020203" pitchFamily="34" charset="0"/>
              </a:defRPr>
            </a:lvl1pPr>
          </a:lstStyle>
          <a:p>
            <a:r>
              <a:rPr lang="en-US"/>
              <a:t>Click to edit Master title style</a:t>
            </a:r>
            <a:endParaRPr lang="en-US" dirty="0"/>
          </a:p>
        </p:txBody>
      </p:sp>
      <p:sp>
        <p:nvSpPr>
          <p:cNvPr id="10" name="Content Placeholder 2"/>
          <p:cNvSpPr>
            <a:spLocks noGrp="1"/>
          </p:cNvSpPr>
          <p:nvPr>
            <p:ph sz="half" idx="12"/>
          </p:nvPr>
        </p:nvSpPr>
        <p:spPr>
          <a:xfrm>
            <a:off x="1523999" y="1296785"/>
            <a:ext cx="4452852" cy="4813070"/>
          </a:xfrm>
          <a:prstGeom prst="rect">
            <a:avLst/>
          </a:prstGeom>
        </p:spPr>
        <p:txBody>
          <a:bodyPr/>
          <a:lstStyle>
            <a:lvl1pPr>
              <a:defRPr sz="24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1pPr>
            <a:lvl2pPr>
              <a:defRPr sz="20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2pPr>
            <a:lvl3pPr>
              <a:defRPr sz="18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3pPr>
            <a:lvl4pPr>
              <a:defRPr sz="16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4pPr>
            <a:lvl5pPr>
              <a:defRPr sz="14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3"/>
          <p:cNvSpPr>
            <a:spLocks noGrp="1"/>
          </p:cNvSpPr>
          <p:nvPr>
            <p:ph sz="half" idx="2"/>
          </p:nvPr>
        </p:nvSpPr>
        <p:spPr>
          <a:xfrm>
            <a:off x="6184669" y="1296785"/>
            <a:ext cx="4538749" cy="4813070"/>
          </a:xfrm>
          <a:prstGeom prst="rect">
            <a:avLst/>
          </a:prstGeom>
        </p:spPr>
        <p:txBody>
          <a:bodyPr/>
          <a:lstStyle>
            <a:lvl1pPr>
              <a:defRPr sz="2400" b="0" i="0">
                <a:solidFill>
                  <a:schemeClr val="bg1"/>
                </a:solidFill>
                <a:latin typeface="Segoe UI Semilight" panose="020B0402040204020203" pitchFamily="34" charset="0"/>
                <a:cs typeface="Segoe UI Semilight" panose="020B0402040204020203" pitchFamily="34" charset="0"/>
              </a:defRPr>
            </a:lvl1pPr>
            <a:lvl2pPr>
              <a:defRPr sz="2000" b="0" i="0">
                <a:solidFill>
                  <a:schemeClr val="bg1"/>
                </a:solidFill>
                <a:latin typeface="Segoe UI Semilight" panose="020B0402040204020203" pitchFamily="34" charset="0"/>
                <a:cs typeface="Segoe UI Semilight" panose="020B0402040204020203" pitchFamily="34" charset="0"/>
              </a:defRPr>
            </a:lvl2pPr>
            <a:lvl3pPr>
              <a:defRPr sz="1800" b="0" i="0">
                <a:solidFill>
                  <a:schemeClr val="bg1"/>
                </a:solidFill>
                <a:latin typeface="Segoe UI Semilight" panose="020B0402040204020203" pitchFamily="34" charset="0"/>
                <a:cs typeface="Segoe UI Semilight" panose="020B0402040204020203" pitchFamily="34" charset="0"/>
              </a:defRPr>
            </a:lvl3pPr>
            <a:lvl4pPr>
              <a:defRPr sz="1600" b="0" i="0">
                <a:solidFill>
                  <a:schemeClr val="bg1"/>
                </a:solidFill>
                <a:latin typeface="Segoe UI Semilight" panose="020B0402040204020203" pitchFamily="34" charset="0"/>
                <a:cs typeface="Segoe UI Semilight" panose="020B0402040204020203" pitchFamily="34" charset="0"/>
              </a:defRPr>
            </a:lvl4pPr>
            <a:lvl5pPr>
              <a:defRPr sz="1400" b="0" i="0">
                <a:solidFill>
                  <a:schemeClr val="bg1"/>
                </a:solidFill>
                <a:latin typeface="Segoe UI Semilight" panose="020B0402040204020203" pitchFamily="34" charset="0"/>
                <a:cs typeface="Segoe UI Semilight" panose="020B04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828629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9212" y="1236110"/>
            <a:ext cx="10056810" cy="2685759"/>
          </a:xfrm>
          <a:prstGeom prst="rect">
            <a:avLst/>
          </a:prstGeom>
        </p:spPr>
      </p:pic>
      <p:sp>
        <p:nvSpPr>
          <p:cNvPr id="4" name="Title 1"/>
          <p:cNvSpPr>
            <a:spLocks noGrp="1"/>
          </p:cNvSpPr>
          <p:nvPr>
            <p:ph type="ctrTitle" hasCustomPrompt="1"/>
          </p:nvPr>
        </p:nvSpPr>
        <p:spPr>
          <a:xfrm>
            <a:off x="1129213" y="1521226"/>
            <a:ext cx="7241702" cy="2400644"/>
          </a:xfrm>
          <a:prstGeom prst="rect">
            <a:avLst/>
          </a:prstGeom>
        </p:spPr>
        <p:txBody>
          <a:bodyPr lIns="182880" rIns="91440" bIns="91440" anchor="b">
            <a:noAutofit/>
          </a:bodyPr>
          <a:lstStyle>
            <a:lvl1pPr algn="l">
              <a:defRPr sz="7200">
                <a:solidFill>
                  <a:schemeClr val="bg1"/>
                </a:solidFill>
                <a:latin typeface="Segoe UI Semibold" panose="020B0702040204020203" pitchFamily="34" charset="0"/>
              </a:defRPr>
            </a:lvl1pPr>
          </a:lstStyle>
          <a:p>
            <a:r>
              <a:rPr lang="en-US" dirty="0"/>
              <a:t>Demo title</a:t>
            </a:r>
          </a:p>
        </p:txBody>
      </p:sp>
      <p:sp>
        <p:nvSpPr>
          <p:cNvPr id="6" name="Footer Placeholder 4"/>
          <p:cNvSpPr>
            <a:spLocks noGrp="1"/>
          </p:cNvSpPr>
          <p:nvPr>
            <p:ph type="ftr" sz="quarter" idx="11"/>
          </p:nvPr>
        </p:nvSpPr>
        <p:spPr>
          <a:xfrm>
            <a:off x="4038600" y="6356350"/>
            <a:ext cx="4114800" cy="365125"/>
          </a:xfrm>
          <a:prstGeom prst="rect">
            <a:avLst/>
          </a:prstGeom>
        </p:spPr>
        <p:txBody>
          <a:bodyPr/>
          <a:lstStyle>
            <a:lvl1pPr algn="ctr">
              <a:defRPr>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9"/>
            <a:ext cx="1915516" cy="474184"/>
          </a:xfrm>
          <a:prstGeom prst="rect">
            <a:avLst/>
          </a:prstGeom>
        </p:spPr>
      </p:pic>
      <p:sp>
        <p:nvSpPr>
          <p:cNvPr id="37" name="Text Placeholder 6"/>
          <p:cNvSpPr>
            <a:spLocks noGrp="1"/>
          </p:cNvSpPr>
          <p:nvPr>
            <p:ph type="body" sz="quarter" idx="12" hasCustomPrompt="1"/>
          </p:nvPr>
        </p:nvSpPr>
        <p:spPr>
          <a:xfrm>
            <a:off x="1129212" y="4038789"/>
            <a:ext cx="10058401" cy="2156738"/>
          </a:xfrm>
          <a:prstGeom prst="rect">
            <a:avLst/>
          </a:prstGeom>
        </p:spPr>
        <p:txBody>
          <a:bodyPr lIns="237744"/>
          <a:lstStyle>
            <a:lvl1pPr marL="0" indent="0">
              <a:buNone/>
              <a:defRPr b="0" i="0">
                <a:latin typeface="Segoe UI Semilight" panose="020B0402040204020203" pitchFamily="34" charset="0"/>
                <a:cs typeface="Segoe UI Semilight" panose="020B0402040204020203" pitchFamily="34" charset="0"/>
              </a:defRPr>
            </a:lvl1pPr>
          </a:lstStyle>
          <a:p>
            <a:r>
              <a:rPr lang="en-US" dirty="0"/>
              <a:t>Demo content</a:t>
            </a:r>
          </a:p>
        </p:txBody>
      </p:sp>
      <p:pic>
        <p:nvPicPr>
          <p:cNvPr id="38" name="Picture 2" descr="http://www.episerver.nl/globalassets/New-Folder8/demo_banner.png"/>
          <p:cNvPicPr>
            <a:picLocks noChangeAspect="1" noChangeArrowheads="1"/>
          </p:cNvPicPr>
          <p:nvPr userDrawn="1"/>
        </p:nvPicPr>
        <p:blipFill>
          <a:blip r:embed="rId4">
            <a:biLevel thresh="25000"/>
            <a:extLst>
              <a:ext uri="{28A0092B-C50C-407E-A947-70E740481C1C}">
                <a14:useLocalDpi xmlns:a14="http://schemas.microsoft.com/office/drawing/2010/main" val="0"/>
              </a:ext>
            </a:extLst>
          </a:blip>
          <a:srcRect/>
          <a:stretch>
            <a:fillRect/>
          </a:stretch>
        </p:blipFill>
        <p:spPr bwMode="auto">
          <a:xfrm>
            <a:off x="8666868" y="1811895"/>
            <a:ext cx="2009655" cy="160012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53988" cy="6858000"/>
          </a:xfrm>
          <a:prstGeom prst="rect">
            <a:avLst/>
          </a:prstGeom>
        </p:spPr>
      </p:pic>
    </p:spTree>
    <p:extLst>
      <p:ext uri="{BB962C8B-B14F-4D97-AF65-F5344CB8AC3E}">
        <p14:creationId xmlns:p14="http://schemas.microsoft.com/office/powerpoint/2010/main" val="1180840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543" y="0"/>
            <a:ext cx="4053204" cy="6857999"/>
          </a:xfrm>
          <a:prstGeom prst="rect">
            <a:avLst/>
          </a:prstGeom>
        </p:spPr>
      </p:pic>
      <p:sp>
        <p:nvSpPr>
          <p:cNvPr id="4" name="Title 1"/>
          <p:cNvSpPr>
            <a:spLocks noGrp="1"/>
          </p:cNvSpPr>
          <p:nvPr>
            <p:ph type="ctrTitle"/>
          </p:nvPr>
        </p:nvSpPr>
        <p:spPr>
          <a:xfrm>
            <a:off x="457200" y="1122363"/>
            <a:ext cx="3125755" cy="1835441"/>
          </a:xfrm>
          <a:prstGeom prst="rect">
            <a:avLst/>
          </a:prstGeom>
        </p:spPr>
        <p:txBody>
          <a:bodyPr anchor="b">
            <a:normAutofit/>
          </a:bodyPr>
          <a:lstStyle>
            <a:lvl1pPr algn="l">
              <a:defRPr sz="2800">
                <a:solidFill>
                  <a:schemeClr val="bg1"/>
                </a:solidFill>
                <a:latin typeface="Segoe UI Semibold" panose="020B0702040204020203" pitchFamily="34" charset="0"/>
              </a:defRPr>
            </a:lvl1pPr>
          </a:lstStyle>
          <a:p>
            <a:r>
              <a:rPr lang="en-US"/>
              <a:t>Click to edit Master title style</a:t>
            </a:r>
            <a:endParaRPr lang="en-US" dirty="0"/>
          </a:p>
        </p:txBody>
      </p:sp>
      <p:sp>
        <p:nvSpPr>
          <p:cNvPr id="5" name="Subtitle 2"/>
          <p:cNvSpPr>
            <a:spLocks noGrp="1"/>
          </p:cNvSpPr>
          <p:nvPr>
            <p:ph type="subTitle" idx="1"/>
          </p:nvPr>
        </p:nvSpPr>
        <p:spPr>
          <a:xfrm>
            <a:off x="457200" y="3135087"/>
            <a:ext cx="3125755" cy="2789852"/>
          </a:xfrm>
          <a:prstGeom prst="rect">
            <a:avLst/>
          </a:prstGeom>
        </p:spPr>
        <p:txBody>
          <a:bodyPr/>
          <a:lstStyle>
            <a:lvl1pPr marL="0" indent="0" algn="l">
              <a:buNone/>
              <a:defRPr sz="1600">
                <a:solidFill>
                  <a:schemeClr val="bg1"/>
                </a:solidFill>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p:cNvSpPr>
            <a:spLocks noGrp="1"/>
          </p:cNvSpPr>
          <p:nvPr>
            <p:ph type="ftr" sz="quarter" idx="11"/>
          </p:nvPr>
        </p:nvSpPr>
        <p:spPr>
          <a:xfrm>
            <a:off x="0" y="6395876"/>
            <a:ext cx="4053204" cy="365125"/>
          </a:xfrm>
          <a:prstGeom prst="rect">
            <a:avLst/>
          </a:prstGeom>
        </p:spPr>
        <p:txBody>
          <a:bodyPr/>
          <a:lstStyle>
            <a:lvl1pPr algn="ctr">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sp>
        <p:nvSpPr>
          <p:cNvPr id="10" name="Content Placeholder 3"/>
          <p:cNvSpPr>
            <a:spLocks noGrp="1"/>
          </p:cNvSpPr>
          <p:nvPr>
            <p:ph sz="half" idx="2"/>
          </p:nvPr>
        </p:nvSpPr>
        <p:spPr>
          <a:xfrm>
            <a:off x="4626033" y="1803860"/>
            <a:ext cx="7040312" cy="4137703"/>
          </a:xfrm>
          <a:prstGeom prst="rect">
            <a:avLst/>
          </a:prstGeom>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vl2pPr>
              <a:defRPr>
                <a:latin typeface="Segoe UI" panose="020B0502040204020203" pitchFamily="34" charset="0"/>
                <a:ea typeface="Segoe UI" panose="020B0502040204020203" pitchFamily="34" charset="0"/>
                <a:cs typeface="Segoe UI" panose="020B0502040204020203" pitchFamily="34" charset="0"/>
              </a:defRPr>
            </a:lvl2pPr>
            <a:lvl3pPr>
              <a:defRPr>
                <a:latin typeface="Segoe UI" panose="020B0502040204020203" pitchFamily="34" charset="0"/>
                <a:ea typeface="Segoe UI" panose="020B0502040204020203" pitchFamily="34" charset="0"/>
                <a:cs typeface="Segoe UI" panose="020B0502040204020203" pitchFamily="34" charset="0"/>
              </a:defRPr>
            </a:lvl3pPr>
            <a:lvl4pPr>
              <a:defRPr>
                <a:latin typeface="Segoe UI" panose="020B0502040204020203" pitchFamily="34" charset="0"/>
                <a:ea typeface="Segoe UI" panose="020B0502040204020203" pitchFamily="34" charset="0"/>
                <a:cs typeface="Segoe UI" panose="020B0502040204020203" pitchFamily="34" charset="0"/>
              </a:defRPr>
            </a:lvl4pPr>
            <a:lvl5pPr>
              <a:defRPr>
                <a:latin typeface="Segoe UI" panose="020B0502040204020203" pitchFamily="34" charset="0"/>
                <a:ea typeface="Segoe UI" panose="020B0502040204020203" pitchFamily="34" charset="0"/>
                <a:cs typeface="Segoe UI" panose="020B05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9"/>
            <a:ext cx="1915516" cy="474184"/>
          </a:xfrm>
          <a:prstGeom prst="rect">
            <a:avLst/>
          </a:prstGeom>
        </p:spPr>
      </p:pic>
    </p:spTree>
    <p:extLst>
      <p:ext uri="{BB962C8B-B14F-4D97-AF65-F5344CB8AC3E}">
        <p14:creationId xmlns:p14="http://schemas.microsoft.com/office/powerpoint/2010/main" val="16848006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Footer Placeholder 4"/>
          <p:cNvSpPr>
            <a:spLocks noGrp="1"/>
          </p:cNvSpPr>
          <p:nvPr>
            <p:ph type="ftr" sz="quarter" idx="11"/>
          </p:nvPr>
        </p:nvSpPr>
        <p:spPr>
          <a:xfrm>
            <a:off x="4038600" y="6356350"/>
            <a:ext cx="4114800" cy="365125"/>
          </a:xfrm>
          <a:prstGeom prst="rect">
            <a:avLst/>
          </a:prstGeom>
        </p:spPr>
        <p:txBody>
          <a:bodyPr/>
          <a:lstStyle>
            <a:lvl1pPr algn="ctr">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8"/>
            <a:ext cx="1915516" cy="474184"/>
          </a:xfrm>
          <a:prstGeom prst="rect">
            <a:avLst/>
          </a:prstGeom>
        </p:spPr>
      </p:pic>
      <p:sp>
        <p:nvSpPr>
          <p:cNvPr id="1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solidFill>
                  <a:schemeClr val="bg1"/>
                </a:solidFill>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itle 1"/>
          <p:cNvSpPr>
            <a:spLocks noGrp="1"/>
          </p:cNvSpPr>
          <p:nvPr>
            <p:ph type="ctrTitle"/>
          </p:nvPr>
        </p:nvSpPr>
        <p:spPr>
          <a:xfrm>
            <a:off x="1524000" y="1122363"/>
            <a:ext cx="9144000" cy="2387600"/>
          </a:xfrm>
          <a:prstGeom prst="rect">
            <a:avLst/>
          </a:prstGeom>
        </p:spPr>
        <p:txBody>
          <a:bodyPr anchor="b">
            <a:normAutofit/>
          </a:bodyPr>
          <a:lstStyle>
            <a:lvl1pPr algn="ctr">
              <a:defRPr sz="6600">
                <a:solidFill>
                  <a:schemeClr val="bg1"/>
                </a:solidFill>
                <a:latin typeface="Segoe UI Semibold" panose="020B070204020402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921050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1"/>
          <p:cNvSpPr>
            <a:spLocks noGrp="1"/>
          </p:cNvSpPr>
          <p:nvPr>
            <p:ph type="ctrTitle"/>
          </p:nvPr>
        </p:nvSpPr>
        <p:spPr>
          <a:xfrm>
            <a:off x="1524000" y="79728"/>
            <a:ext cx="8010698" cy="776483"/>
          </a:xfrm>
          <a:prstGeom prst="rect">
            <a:avLst/>
          </a:prstGeom>
        </p:spPr>
        <p:txBody>
          <a:bodyPr anchor="b">
            <a:normAutofit/>
          </a:bodyPr>
          <a:lstStyle>
            <a:lvl1pPr algn="l">
              <a:defRPr sz="3200">
                <a:latin typeface="Segoe UI Semibold" panose="020B0702040204020203" pitchFamily="34" charset="0"/>
              </a:defRPr>
            </a:lvl1pPr>
          </a:lstStyle>
          <a:p>
            <a:r>
              <a:rPr lang="en-US"/>
              <a:t>Click to edit Master title style</a:t>
            </a:r>
            <a:endParaRPr lang="en-US" dirty="0"/>
          </a:p>
        </p:txBody>
      </p:sp>
      <p:sp>
        <p:nvSpPr>
          <p:cNvPr id="5" name="Subtitle 2"/>
          <p:cNvSpPr>
            <a:spLocks noGrp="1"/>
          </p:cNvSpPr>
          <p:nvPr>
            <p:ph type="subTitle" idx="1"/>
          </p:nvPr>
        </p:nvSpPr>
        <p:spPr>
          <a:xfrm>
            <a:off x="1524000" y="1296785"/>
            <a:ext cx="9144000" cy="4292252"/>
          </a:xfrm>
          <a:prstGeom prst="rect">
            <a:avLst/>
          </a:prstGeom>
        </p:spPr>
        <p:txBody>
          <a:bodyPr/>
          <a:lstStyle>
            <a:lvl1pPr marL="342900" indent="-342900" algn="l">
              <a:buFont typeface="Arial" panose="020B0604020202020204" pitchFamily="34" charset="0"/>
              <a:buChar char="•"/>
              <a:defRPr sz="2000">
                <a:latin typeface="Segoe UI Semilight" panose="020B0402040204020203" pitchFamily="34" charset="0"/>
                <a:cs typeface="Segoe UI Semilight" panose="020B0402040204020203" pitchFamily="34" charset="0"/>
              </a:defRPr>
            </a:lvl1pPr>
            <a:lvl2pPr marL="800100" indent="-342900" algn="l">
              <a:buFont typeface="Arial" panose="020B0604020202020204" pitchFamily="34" charset="0"/>
              <a:buChar char="•"/>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a:p>
            <a:pPr lvl="1"/>
            <a:endParaRPr lang="en-US" dirty="0"/>
          </a:p>
          <a:p>
            <a:pPr lvl="1"/>
            <a:endParaRPr lang="en-US" dirty="0"/>
          </a:p>
        </p:txBody>
      </p:sp>
      <p:sp>
        <p:nvSpPr>
          <p:cNvPr id="6" name="Footer Placeholder 4"/>
          <p:cNvSpPr>
            <a:spLocks noGrp="1"/>
          </p:cNvSpPr>
          <p:nvPr>
            <p:ph type="ftr" sz="quarter" idx="11"/>
          </p:nvPr>
        </p:nvSpPr>
        <p:spPr>
          <a:xfrm>
            <a:off x="4038600" y="6356350"/>
            <a:ext cx="4114800" cy="365125"/>
          </a:xfrm>
          <a:prstGeom prst="rect">
            <a:avLst/>
          </a:prstGeom>
        </p:spPr>
        <p:txBody>
          <a:bodyPr/>
          <a:lstStyle>
            <a:lvl1pPr algn="ctr">
              <a:defRPr>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53989" cy="6858000"/>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9"/>
            <a:ext cx="1915516" cy="474184"/>
          </a:xfrm>
          <a:prstGeom prst="rect">
            <a:avLst/>
          </a:prstGeom>
        </p:spPr>
      </p:pic>
    </p:spTree>
    <p:extLst>
      <p:ext uri="{BB962C8B-B14F-4D97-AF65-F5344CB8AC3E}">
        <p14:creationId xmlns:p14="http://schemas.microsoft.com/office/powerpoint/2010/main" val="4125092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Title 1"/>
          <p:cNvSpPr>
            <a:spLocks noGrp="1"/>
          </p:cNvSpPr>
          <p:nvPr>
            <p:ph type="ctrTitle"/>
          </p:nvPr>
        </p:nvSpPr>
        <p:spPr>
          <a:xfrm>
            <a:off x="1524000" y="1122363"/>
            <a:ext cx="9144000" cy="2387600"/>
          </a:xfrm>
          <a:prstGeom prst="rect">
            <a:avLst/>
          </a:prstGeom>
        </p:spPr>
        <p:txBody>
          <a:bodyPr anchor="b">
            <a:normAutofit/>
          </a:bodyPr>
          <a:lstStyle>
            <a:lvl1pPr algn="ctr">
              <a:defRPr sz="6600">
                <a:latin typeface="Segoe UI Semibold" panose="020B0702040204020203" pitchFamily="34" charset="0"/>
              </a:defRPr>
            </a:lvl1pPr>
          </a:lstStyle>
          <a:p>
            <a:r>
              <a:rPr lang="en-US"/>
              <a:t>Click to edit Master title style</a:t>
            </a:r>
            <a:endParaRPr lang="en-US" dirty="0"/>
          </a:p>
        </p:txBody>
      </p:sp>
      <p:sp>
        <p:nvSpPr>
          <p:cNvPr id="4"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lgn="ctr">
              <a:defRPr>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7"/>
            <a:ext cx="467465" cy="6857986"/>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8"/>
            <a:ext cx="1915514" cy="474184"/>
          </a:xfrm>
          <a:prstGeom prst="rect">
            <a:avLst/>
          </a:prstGeom>
        </p:spPr>
      </p:pic>
    </p:spTree>
    <p:extLst>
      <p:ext uri="{BB962C8B-B14F-4D97-AF65-F5344CB8AC3E}">
        <p14:creationId xmlns:p14="http://schemas.microsoft.com/office/powerpoint/2010/main" val="14856756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2_Custom Layout">
    <p:bg>
      <p:bgPr>
        <a:solidFill>
          <a:srgbClr val="F59D0F"/>
        </a:solidFill>
        <a:effectLst/>
      </p:bgPr>
    </p:bg>
    <p:spTree>
      <p:nvGrpSpPr>
        <p:cNvPr id="1" name=""/>
        <p:cNvGrpSpPr/>
        <p:nvPr/>
      </p:nvGrpSpPr>
      <p:grpSpPr>
        <a:xfrm>
          <a:off x="0" y="0"/>
          <a:ext cx="0" cy="0"/>
          <a:chOff x="0" y="0"/>
          <a:chExt cx="0" cy="0"/>
        </a:xfrm>
      </p:grpSpPr>
      <p:sp>
        <p:nvSpPr>
          <p:cNvPr id="6"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solidFill>
                  <a:schemeClr val="bg1"/>
                </a:solidFill>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p:cNvSpPr>
            <a:spLocks noGrp="1"/>
          </p:cNvSpPr>
          <p:nvPr>
            <p:ph type="ftr" sz="quarter" idx="11"/>
          </p:nvPr>
        </p:nvSpPr>
        <p:spPr>
          <a:xfrm>
            <a:off x="4038600" y="6356350"/>
            <a:ext cx="4114800" cy="365125"/>
          </a:xfrm>
          <a:prstGeom prst="rect">
            <a:avLst/>
          </a:prstGeom>
        </p:spPr>
        <p:txBody>
          <a:bodyPr/>
          <a:lstStyle>
            <a:lvl1pPr algn="ctr">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7"/>
            <a:ext cx="467465" cy="6857986"/>
          </a:xfrm>
          <a:prstGeom prst="rect">
            <a:avLst/>
          </a:prstGeom>
        </p:spPr>
      </p:pic>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8"/>
            <a:ext cx="1915514" cy="474184"/>
          </a:xfrm>
          <a:prstGeom prst="rect">
            <a:avLst/>
          </a:prstGeom>
        </p:spPr>
      </p:pic>
      <p:sp>
        <p:nvSpPr>
          <p:cNvPr id="8" name="Title 1"/>
          <p:cNvSpPr>
            <a:spLocks noGrp="1"/>
          </p:cNvSpPr>
          <p:nvPr>
            <p:ph type="ctrTitle"/>
          </p:nvPr>
        </p:nvSpPr>
        <p:spPr>
          <a:xfrm>
            <a:off x="1524000" y="1122363"/>
            <a:ext cx="9144000" cy="2387600"/>
          </a:xfrm>
          <a:prstGeom prst="rect">
            <a:avLst/>
          </a:prstGeom>
        </p:spPr>
        <p:txBody>
          <a:bodyPr anchor="b">
            <a:normAutofit/>
          </a:bodyPr>
          <a:lstStyle>
            <a:lvl1pPr algn="ctr">
              <a:defRPr sz="6600">
                <a:solidFill>
                  <a:schemeClr val="bg1"/>
                </a:solidFill>
                <a:latin typeface="Segoe UI Semibold" panose="020B070204020402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5412152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bg>
      <p:bgPr>
        <a:solidFill>
          <a:srgbClr val="9B642D"/>
        </a:solidFill>
        <a:effectLst/>
      </p:bgPr>
    </p:bg>
    <p:spTree>
      <p:nvGrpSpPr>
        <p:cNvPr id="1" name=""/>
        <p:cNvGrpSpPr/>
        <p:nvPr/>
      </p:nvGrpSpPr>
      <p:grpSpPr>
        <a:xfrm>
          <a:off x="0" y="0"/>
          <a:ext cx="0" cy="0"/>
          <a:chOff x="0" y="0"/>
          <a:chExt cx="0" cy="0"/>
        </a:xfrm>
      </p:grpSpPr>
      <p:sp>
        <p:nvSpPr>
          <p:cNvPr id="6"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solidFill>
                  <a:schemeClr val="bg1"/>
                </a:solidFill>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p:cNvSpPr>
            <a:spLocks noGrp="1"/>
          </p:cNvSpPr>
          <p:nvPr>
            <p:ph type="ftr" sz="quarter" idx="11"/>
          </p:nvPr>
        </p:nvSpPr>
        <p:spPr>
          <a:xfrm>
            <a:off x="4038600" y="6356350"/>
            <a:ext cx="4114800" cy="365125"/>
          </a:xfrm>
          <a:prstGeom prst="rect">
            <a:avLst/>
          </a:prstGeom>
        </p:spPr>
        <p:txBody>
          <a:bodyPr/>
          <a:lstStyle>
            <a:lvl1pPr algn="ctr">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809018" y="316388"/>
            <a:ext cx="1915514" cy="474183"/>
          </a:xfrm>
          <a:prstGeom prst="rect">
            <a:avLst/>
          </a:prstGeom>
        </p:spPr>
      </p:pic>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7"/>
            <a:ext cx="467465" cy="6857986"/>
          </a:xfrm>
          <a:prstGeom prst="rect">
            <a:avLst/>
          </a:prstGeom>
        </p:spPr>
      </p:pic>
      <p:sp>
        <p:nvSpPr>
          <p:cNvPr id="9" name="Title 1"/>
          <p:cNvSpPr>
            <a:spLocks noGrp="1"/>
          </p:cNvSpPr>
          <p:nvPr>
            <p:ph type="ctrTitle"/>
          </p:nvPr>
        </p:nvSpPr>
        <p:spPr>
          <a:xfrm>
            <a:off x="1524000" y="1122363"/>
            <a:ext cx="9144000" cy="2387600"/>
          </a:xfrm>
          <a:prstGeom prst="rect">
            <a:avLst/>
          </a:prstGeom>
        </p:spPr>
        <p:txBody>
          <a:bodyPr anchor="b">
            <a:normAutofit/>
          </a:bodyPr>
          <a:lstStyle>
            <a:lvl1pPr algn="ctr">
              <a:defRPr sz="6600">
                <a:solidFill>
                  <a:schemeClr val="bg1"/>
                </a:solidFill>
                <a:latin typeface="Segoe UI Semibold" panose="020B070204020402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1872510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038600" y="6356350"/>
            <a:ext cx="4114800" cy="365125"/>
          </a:xfrm>
          <a:prstGeom prst="rect">
            <a:avLst/>
          </a:prstGeom>
        </p:spPr>
        <p:txBody>
          <a:bodyPr/>
          <a:lstStyle>
            <a:lvl1pPr algn="ctr">
              <a:defRPr>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
            <a:ext cx="153988" cy="6857965"/>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8"/>
            <a:ext cx="1915514" cy="474184"/>
          </a:xfrm>
          <a:prstGeom prst="rect">
            <a:avLst/>
          </a:prstGeom>
        </p:spPr>
      </p:pic>
      <p:sp>
        <p:nvSpPr>
          <p:cNvPr id="9" name="Title 1"/>
          <p:cNvSpPr>
            <a:spLocks noGrp="1"/>
          </p:cNvSpPr>
          <p:nvPr>
            <p:ph type="ctrTitle"/>
          </p:nvPr>
        </p:nvSpPr>
        <p:spPr>
          <a:xfrm>
            <a:off x="1524000" y="79728"/>
            <a:ext cx="8010698" cy="776483"/>
          </a:xfrm>
          <a:prstGeom prst="rect">
            <a:avLst/>
          </a:prstGeom>
        </p:spPr>
        <p:txBody>
          <a:bodyPr anchor="b">
            <a:normAutofit/>
          </a:bodyPr>
          <a:lstStyle>
            <a:lvl1pPr algn="l">
              <a:defRPr sz="3200">
                <a:latin typeface="Segoe UI Semibold" panose="020B0702040204020203" pitchFamily="34" charset="0"/>
              </a:defRPr>
            </a:lvl1pPr>
          </a:lstStyle>
          <a:p>
            <a:r>
              <a:rPr lang="en-US"/>
              <a:t>Click to edit Master title style</a:t>
            </a:r>
            <a:endParaRPr lang="en-US" dirty="0"/>
          </a:p>
        </p:txBody>
      </p:sp>
      <p:sp>
        <p:nvSpPr>
          <p:cNvPr id="11" name="Subtitle 2"/>
          <p:cNvSpPr>
            <a:spLocks noGrp="1"/>
          </p:cNvSpPr>
          <p:nvPr>
            <p:ph type="subTitle" idx="1"/>
          </p:nvPr>
        </p:nvSpPr>
        <p:spPr>
          <a:xfrm>
            <a:off x="1524000" y="1296785"/>
            <a:ext cx="9144000" cy="4292252"/>
          </a:xfrm>
          <a:prstGeom prst="rect">
            <a:avLst/>
          </a:prstGeom>
        </p:spPr>
        <p:txBody>
          <a:bodyPr/>
          <a:lstStyle>
            <a:lvl1pPr marL="0" indent="0" algn="l">
              <a:buNone/>
              <a:defRPr sz="200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1547203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038600" y="6356350"/>
            <a:ext cx="4114800" cy="365125"/>
          </a:xfrm>
          <a:prstGeom prst="rect">
            <a:avLst/>
          </a:prstGeom>
        </p:spPr>
        <p:txBody>
          <a:bodyPr/>
          <a:lstStyle>
            <a:lvl1pPr algn="ctr">
              <a:defRPr>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
            <a:ext cx="153988" cy="6857965"/>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8"/>
            <a:ext cx="1915514" cy="474184"/>
          </a:xfrm>
          <a:prstGeom prst="rect">
            <a:avLst/>
          </a:prstGeom>
        </p:spPr>
      </p:pic>
      <p:sp>
        <p:nvSpPr>
          <p:cNvPr id="9" name="Title 1"/>
          <p:cNvSpPr>
            <a:spLocks noGrp="1"/>
          </p:cNvSpPr>
          <p:nvPr>
            <p:ph type="ctrTitle"/>
          </p:nvPr>
        </p:nvSpPr>
        <p:spPr>
          <a:xfrm>
            <a:off x="1524000" y="79728"/>
            <a:ext cx="8010698" cy="776483"/>
          </a:xfrm>
          <a:prstGeom prst="rect">
            <a:avLst/>
          </a:prstGeom>
        </p:spPr>
        <p:txBody>
          <a:bodyPr anchor="b">
            <a:normAutofit/>
          </a:bodyPr>
          <a:lstStyle>
            <a:lvl1pPr algn="l">
              <a:defRPr sz="3200">
                <a:latin typeface="Segoe UI Semibold" panose="020B0702040204020203" pitchFamily="34" charset="0"/>
              </a:defRPr>
            </a:lvl1pPr>
          </a:lstStyle>
          <a:p>
            <a:r>
              <a:rPr lang="en-US"/>
              <a:t>Click to edit Master title style</a:t>
            </a:r>
            <a:endParaRPr lang="en-US" dirty="0"/>
          </a:p>
        </p:txBody>
      </p:sp>
      <p:sp>
        <p:nvSpPr>
          <p:cNvPr id="10" name="Content Placeholder 2"/>
          <p:cNvSpPr>
            <a:spLocks noGrp="1"/>
          </p:cNvSpPr>
          <p:nvPr>
            <p:ph sz="half" idx="12"/>
          </p:nvPr>
        </p:nvSpPr>
        <p:spPr>
          <a:xfrm>
            <a:off x="1523999" y="1296785"/>
            <a:ext cx="4452852" cy="4813070"/>
          </a:xfrm>
          <a:prstGeom prst="rect">
            <a:avLst/>
          </a:prstGeom>
        </p:spPr>
        <p:txBody>
          <a:bodyPr/>
          <a:lstStyle>
            <a:lvl1pPr>
              <a:defRPr sz="2400" b="0" i="0">
                <a:latin typeface="Segoe UI Semilight" panose="020B0402040204020203" pitchFamily="34" charset="0"/>
                <a:ea typeface="Segoe UI" panose="020B0502040204020203" pitchFamily="34" charset="0"/>
                <a:cs typeface="Segoe UI Semilight" panose="020B0402040204020203" pitchFamily="34" charset="0"/>
              </a:defRPr>
            </a:lvl1pPr>
            <a:lvl2pPr>
              <a:defRPr sz="2000" b="0" i="0">
                <a:latin typeface="Segoe UI Semilight" panose="020B0402040204020203" pitchFamily="34" charset="0"/>
                <a:ea typeface="Segoe UI" panose="020B0502040204020203" pitchFamily="34" charset="0"/>
                <a:cs typeface="Segoe UI Semilight" panose="020B0402040204020203" pitchFamily="34" charset="0"/>
              </a:defRPr>
            </a:lvl2pPr>
            <a:lvl3pPr>
              <a:defRPr sz="1800" b="0" i="0">
                <a:latin typeface="Segoe UI Semilight" panose="020B0402040204020203" pitchFamily="34" charset="0"/>
                <a:ea typeface="Segoe UI" panose="020B0502040204020203" pitchFamily="34" charset="0"/>
                <a:cs typeface="Segoe UI Semilight" panose="020B0402040204020203" pitchFamily="34" charset="0"/>
              </a:defRPr>
            </a:lvl3pPr>
            <a:lvl4pPr>
              <a:defRPr sz="1600" b="0" i="0">
                <a:latin typeface="Segoe UI Semilight" panose="020B0402040204020203" pitchFamily="34" charset="0"/>
                <a:ea typeface="Segoe UI" panose="020B0502040204020203" pitchFamily="34" charset="0"/>
                <a:cs typeface="Segoe UI Semilight" panose="020B0402040204020203" pitchFamily="34" charset="0"/>
              </a:defRPr>
            </a:lvl4pPr>
            <a:lvl5pPr>
              <a:defRPr sz="1400" b="0" i="0">
                <a:latin typeface="Segoe UI Semilight" panose="020B0402040204020203" pitchFamily="34" charset="0"/>
                <a:ea typeface="Segoe UI" panose="020B0502040204020203" pitchFamily="34" charset="0"/>
                <a:cs typeface="Segoe UI Semilight" panose="020B04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3"/>
          <p:cNvSpPr>
            <a:spLocks noGrp="1"/>
          </p:cNvSpPr>
          <p:nvPr>
            <p:ph sz="half" idx="2"/>
          </p:nvPr>
        </p:nvSpPr>
        <p:spPr>
          <a:xfrm>
            <a:off x="6184669" y="1296785"/>
            <a:ext cx="4538749" cy="4813070"/>
          </a:xfrm>
          <a:prstGeom prst="rect">
            <a:avLst/>
          </a:prstGeom>
        </p:spPr>
        <p:txBody>
          <a:bodyPr/>
          <a:lstStyle>
            <a:lvl1pPr>
              <a:defRPr sz="2400" b="0" i="0">
                <a:latin typeface="Segoe UI Semilight" panose="020B0402040204020203" pitchFamily="34" charset="0"/>
                <a:cs typeface="Segoe UI Semilight" panose="020B0402040204020203" pitchFamily="34" charset="0"/>
              </a:defRPr>
            </a:lvl1pPr>
            <a:lvl2pPr>
              <a:defRPr sz="2000" b="0" i="0">
                <a:latin typeface="Segoe UI Semilight" panose="020B0402040204020203" pitchFamily="34" charset="0"/>
                <a:cs typeface="Segoe UI Semilight" panose="020B0402040204020203" pitchFamily="34" charset="0"/>
              </a:defRPr>
            </a:lvl2pPr>
            <a:lvl3pPr>
              <a:defRPr sz="1800" b="0" i="0">
                <a:latin typeface="Segoe UI Semilight" panose="020B0402040204020203" pitchFamily="34" charset="0"/>
                <a:cs typeface="Segoe UI Semilight" panose="020B0402040204020203" pitchFamily="34" charset="0"/>
              </a:defRPr>
            </a:lvl3pPr>
            <a:lvl4pPr>
              <a:defRPr sz="1600" b="0" i="0">
                <a:latin typeface="Segoe UI Semilight" panose="020B0402040204020203" pitchFamily="34" charset="0"/>
                <a:cs typeface="Segoe UI Semilight" panose="020B0402040204020203" pitchFamily="34" charset="0"/>
              </a:defRPr>
            </a:lvl4pPr>
            <a:lvl5pPr>
              <a:defRPr sz="1400" b="0" i="0">
                <a:latin typeface="Segoe UI Semilight" panose="020B0402040204020203" pitchFamily="34" charset="0"/>
                <a:cs typeface="Segoe UI Semilight" panose="020B04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926776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7_Custom Layout">
    <p:bg>
      <p:bgPr>
        <a:solidFill>
          <a:srgbClr val="F59D0F"/>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038600" y="6356350"/>
            <a:ext cx="4114800" cy="365125"/>
          </a:xfrm>
          <a:prstGeom prst="rect">
            <a:avLst/>
          </a:prstGeom>
        </p:spPr>
        <p:txBody>
          <a:bodyPr/>
          <a:lstStyle>
            <a:lvl1pPr algn="ctr">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
            <a:ext cx="153988" cy="6857965"/>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8"/>
            <a:ext cx="1915514" cy="474184"/>
          </a:xfrm>
          <a:prstGeom prst="rect">
            <a:avLst/>
          </a:prstGeom>
        </p:spPr>
      </p:pic>
      <p:sp>
        <p:nvSpPr>
          <p:cNvPr id="9" name="Title 1"/>
          <p:cNvSpPr>
            <a:spLocks noGrp="1"/>
          </p:cNvSpPr>
          <p:nvPr>
            <p:ph type="ctrTitle"/>
          </p:nvPr>
        </p:nvSpPr>
        <p:spPr>
          <a:xfrm>
            <a:off x="1524000" y="79728"/>
            <a:ext cx="8010698" cy="776483"/>
          </a:xfrm>
          <a:prstGeom prst="rect">
            <a:avLst/>
          </a:prstGeom>
        </p:spPr>
        <p:txBody>
          <a:bodyPr anchor="b">
            <a:normAutofit/>
          </a:bodyPr>
          <a:lstStyle>
            <a:lvl1pPr algn="l">
              <a:defRPr sz="3200">
                <a:solidFill>
                  <a:schemeClr val="bg1"/>
                </a:solidFill>
                <a:latin typeface="Segoe UI Semibold" panose="020B0702040204020203" pitchFamily="34" charset="0"/>
              </a:defRPr>
            </a:lvl1pPr>
          </a:lstStyle>
          <a:p>
            <a:r>
              <a:rPr lang="en-US"/>
              <a:t>Click to edit Master title style</a:t>
            </a:r>
            <a:endParaRPr lang="en-US" dirty="0"/>
          </a:p>
        </p:txBody>
      </p:sp>
      <p:sp>
        <p:nvSpPr>
          <p:cNvPr id="11" name="Subtitle 2"/>
          <p:cNvSpPr>
            <a:spLocks noGrp="1"/>
          </p:cNvSpPr>
          <p:nvPr>
            <p:ph type="subTitle" idx="1"/>
          </p:nvPr>
        </p:nvSpPr>
        <p:spPr>
          <a:xfrm>
            <a:off x="1524000" y="1296785"/>
            <a:ext cx="9144000" cy="4292252"/>
          </a:xfrm>
          <a:prstGeom prst="rect">
            <a:avLst/>
          </a:prstGeom>
        </p:spPr>
        <p:txBody>
          <a:bodyPr/>
          <a:lstStyle>
            <a:lvl1pPr marL="0" indent="0" algn="l">
              <a:buNone/>
              <a:defRPr sz="2000">
                <a:solidFill>
                  <a:schemeClr val="bg1"/>
                </a:solidFill>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6024116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Custom Layout">
    <p:bg>
      <p:bgPr>
        <a:solidFill>
          <a:srgbClr val="F59D0F"/>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038600" y="6356350"/>
            <a:ext cx="4114800" cy="365125"/>
          </a:xfrm>
          <a:prstGeom prst="rect">
            <a:avLst/>
          </a:prstGeom>
        </p:spPr>
        <p:txBody>
          <a:bodyPr/>
          <a:lstStyle>
            <a:lvl1pPr algn="ctr">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
            <a:ext cx="153988" cy="6857965"/>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8"/>
            <a:ext cx="1915514" cy="474184"/>
          </a:xfrm>
          <a:prstGeom prst="rect">
            <a:avLst/>
          </a:prstGeom>
        </p:spPr>
      </p:pic>
      <p:sp>
        <p:nvSpPr>
          <p:cNvPr id="9" name="Title 1"/>
          <p:cNvSpPr>
            <a:spLocks noGrp="1"/>
          </p:cNvSpPr>
          <p:nvPr>
            <p:ph type="ctrTitle"/>
          </p:nvPr>
        </p:nvSpPr>
        <p:spPr>
          <a:xfrm>
            <a:off x="1524000" y="79728"/>
            <a:ext cx="8010698" cy="776483"/>
          </a:xfrm>
          <a:prstGeom prst="rect">
            <a:avLst/>
          </a:prstGeom>
        </p:spPr>
        <p:txBody>
          <a:bodyPr anchor="b">
            <a:normAutofit/>
          </a:bodyPr>
          <a:lstStyle>
            <a:lvl1pPr algn="l">
              <a:defRPr sz="3200">
                <a:solidFill>
                  <a:schemeClr val="bg1"/>
                </a:solidFill>
                <a:latin typeface="Segoe UI Semibold" panose="020B0702040204020203" pitchFamily="34" charset="0"/>
              </a:defRPr>
            </a:lvl1pPr>
          </a:lstStyle>
          <a:p>
            <a:r>
              <a:rPr lang="en-US"/>
              <a:t>Click to edit Master title style</a:t>
            </a:r>
            <a:endParaRPr lang="en-US" dirty="0"/>
          </a:p>
        </p:txBody>
      </p:sp>
      <p:sp>
        <p:nvSpPr>
          <p:cNvPr id="10" name="Content Placeholder 2"/>
          <p:cNvSpPr>
            <a:spLocks noGrp="1"/>
          </p:cNvSpPr>
          <p:nvPr>
            <p:ph sz="half" idx="12"/>
          </p:nvPr>
        </p:nvSpPr>
        <p:spPr>
          <a:xfrm>
            <a:off x="1523999" y="1296785"/>
            <a:ext cx="4452852" cy="4813070"/>
          </a:xfrm>
          <a:prstGeom prst="rect">
            <a:avLst/>
          </a:prstGeom>
        </p:spPr>
        <p:txBody>
          <a:bodyPr/>
          <a:lstStyle>
            <a:lvl1pPr>
              <a:defRPr sz="24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1pPr>
            <a:lvl2pPr>
              <a:defRPr sz="20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2pPr>
            <a:lvl3pPr>
              <a:defRPr sz="18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3pPr>
            <a:lvl4pPr>
              <a:defRPr sz="16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4pPr>
            <a:lvl5pPr>
              <a:defRPr sz="14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3"/>
          <p:cNvSpPr>
            <a:spLocks noGrp="1"/>
          </p:cNvSpPr>
          <p:nvPr>
            <p:ph sz="half" idx="2"/>
          </p:nvPr>
        </p:nvSpPr>
        <p:spPr>
          <a:xfrm>
            <a:off x="6184669" y="1296785"/>
            <a:ext cx="4538749" cy="4813070"/>
          </a:xfrm>
          <a:prstGeom prst="rect">
            <a:avLst/>
          </a:prstGeom>
        </p:spPr>
        <p:txBody>
          <a:bodyPr/>
          <a:lstStyle>
            <a:lvl1pPr>
              <a:defRPr sz="2400" b="0" i="0">
                <a:solidFill>
                  <a:schemeClr val="bg1"/>
                </a:solidFill>
                <a:latin typeface="Segoe UI Semilight" panose="020B0402040204020203" pitchFamily="34" charset="0"/>
                <a:cs typeface="Segoe UI Semilight" panose="020B0402040204020203" pitchFamily="34" charset="0"/>
              </a:defRPr>
            </a:lvl1pPr>
            <a:lvl2pPr>
              <a:defRPr sz="2000" b="0" i="0">
                <a:solidFill>
                  <a:schemeClr val="bg1"/>
                </a:solidFill>
                <a:latin typeface="Segoe UI Semilight" panose="020B0402040204020203" pitchFamily="34" charset="0"/>
                <a:cs typeface="Segoe UI Semilight" panose="020B0402040204020203" pitchFamily="34" charset="0"/>
              </a:defRPr>
            </a:lvl2pPr>
            <a:lvl3pPr>
              <a:defRPr sz="1800" b="0" i="0">
                <a:solidFill>
                  <a:schemeClr val="bg1"/>
                </a:solidFill>
                <a:latin typeface="Segoe UI Semilight" panose="020B0402040204020203" pitchFamily="34" charset="0"/>
                <a:cs typeface="Segoe UI Semilight" panose="020B0402040204020203" pitchFamily="34" charset="0"/>
              </a:defRPr>
            </a:lvl3pPr>
            <a:lvl4pPr>
              <a:defRPr sz="1600" b="0" i="0">
                <a:solidFill>
                  <a:schemeClr val="bg1"/>
                </a:solidFill>
                <a:latin typeface="Segoe UI Semilight" panose="020B0402040204020203" pitchFamily="34" charset="0"/>
                <a:cs typeface="Segoe UI Semilight" panose="020B0402040204020203" pitchFamily="34" charset="0"/>
              </a:defRPr>
            </a:lvl4pPr>
            <a:lvl5pPr>
              <a:defRPr sz="1400" b="0" i="0">
                <a:solidFill>
                  <a:schemeClr val="bg1"/>
                </a:solidFill>
                <a:latin typeface="Segoe UI Semilight" panose="020B0402040204020203" pitchFamily="34" charset="0"/>
                <a:cs typeface="Segoe UI Semilight" panose="020B04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071346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8_Custom Layout">
    <p:bg>
      <p:bgPr>
        <a:solidFill>
          <a:srgbClr val="9B642D"/>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038600" y="6356350"/>
            <a:ext cx="4114800" cy="365125"/>
          </a:xfrm>
          <a:prstGeom prst="rect">
            <a:avLst/>
          </a:prstGeom>
        </p:spPr>
        <p:txBody>
          <a:bodyPr/>
          <a:lstStyle>
            <a:lvl1pPr algn="ctr">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
            <a:ext cx="153988" cy="6857965"/>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8"/>
            <a:ext cx="1915514" cy="474183"/>
          </a:xfrm>
          <a:prstGeom prst="rect">
            <a:avLst/>
          </a:prstGeom>
        </p:spPr>
      </p:pic>
      <p:sp>
        <p:nvSpPr>
          <p:cNvPr id="9" name="Title 1"/>
          <p:cNvSpPr>
            <a:spLocks noGrp="1"/>
          </p:cNvSpPr>
          <p:nvPr>
            <p:ph type="ctrTitle"/>
          </p:nvPr>
        </p:nvSpPr>
        <p:spPr>
          <a:xfrm>
            <a:off x="1524000" y="79728"/>
            <a:ext cx="8010698" cy="776483"/>
          </a:xfrm>
          <a:prstGeom prst="rect">
            <a:avLst/>
          </a:prstGeom>
        </p:spPr>
        <p:txBody>
          <a:bodyPr anchor="b">
            <a:normAutofit/>
          </a:bodyPr>
          <a:lstStyle>
            <a:lvl1pPr algn="l">
              <a:defRPr sz="3200">
                <a:solidFill>
                  <a:schemeClr val="bg1"/>
                </a:solidFill>
                <a:latin typeface="Segoe UI Semibold" panose="020B0702040204020203" pitchFamily="34" charset="0"/>
              </a:defRPr>
            </a:lvl1pPr>
          </a:lstStyle>
          <a:p>
            <a:r>
              <a:rPr lang="en-US"/>
              <a:t>Click to edit Master title style</a:t>
            </a:r>
            <a:endParaRPr lang="en-US" dirty="0"/>
          </a:p>
        </p:txBody>
      </p:sp>
      <p:sp>
        <p:nvSpPr>
          <p:cNvPr id="11" name="Subtitle 2"/>
          <p:cNvSpPr>
            <a:spLocks noGrp="1"/>
          </p:cNvSpPr>
          <p:nvPr>
            <p:ph type="subTitle" idx="1"/>
          </p:nvPr>
        </p:nvSpPr>
        <p:spPr>
          <a:xfrm>
            <a:off x="1524000" y="1296785"/>
            <a:ext cx="9144000" cy="4292252"/>
          </a:xfrm>
          <a:prstGeom prst="rect">
            <a:avLst/>
          </a:prstGeom>
        </p:spPr>
        <p:txBody>
          <a:bodyPr/>
          <a:lstStyle>
            <a:lvl1pPr marL="0" indent="0" algn="l">
              <a:buNone/>
              <a:defRPr sz="2000">
                <a:solidFill>
                  <a:schemeClr val="bg1"/>
                </a:solidFill>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7790990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5_Custom Layout">
    <p:bg>
      <p:bgPr>
        <a:solidFill>
          <a:srgbClr val="9B642D"/>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038600" y="6356350"/>
            <a:ext cx="4114800" cy="365125"/>
          </a:xfrm>
          <a:prstGeom prst="rect">
            <a:avLst/>
          </a:prstGeom>
        </p:spPr>
        <p:txBody>
          <a:bodyPr/>
          <a:lstStyle>
            <a:lvl1pPr algn="ctr">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
            <a:ext cx="153988" cy="6857965"/>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8"/>
            <a:ext cx="1915514" cy="474183"/>
          </a:xfrm>
          <a:prstGeom prst="rect">
            <a:avLst/>
          </a:prstGeom>
        </p:spPr>
      </p:pic>
      <p:sp>
        <p:nvSpPr>
          <p:cNvPr id="9" name="Title 1"/>
          <p:cNvSpPr>
            <a:spLocks noGrp="1"/>
          </p:cNvSpPr>
          <p:nvPr>
            <p:ph type="ctrTitle"/>
          </p:nvPr>
        </p:nvSpPr>
        <p:spPr>
          <a:xfrm>
            <a:off x="1524000" y="79728"/>
            <a:ext cx="8010698" cy="776483"/>
          </a:xfrm>
          <a:prstGeom prst="rect">
            <a:avLst/>
          </a:prstGeom>
        </p:spPr>
        <p:txBody>
          <a:bodyPr anchor="b">
            <a:normAutofit/>
          </a:bodyPr>
          <a:lstStyle>
            <a:lvl1pPr algn="l">
              <a:defRPr sz="3200">
                <a:solidFill>
                  <a:schemeClr val="bg1"/>
                </a:solidFill>
                <a:latin typeface="Segoe UI Semibold" panose="020B0702040204020203" pitchFamily="34" charset="0"/>
              </a:defRPr>
            </a:lvl1pPr>
          </a:lstStyle>
          <a:p>
            <a:r>
              <a:rPr lang="en-US"/>
              <a:t>Click to edit Master title style</a:t>
            </a:r>
            <a:endParaRPr lang="en-US" dirty="0"/>
          </a:p>
        </p:txBody>
      </p:sp>
      <p:sp>
        <p:nvSpPr>
          <p:cNvPr id="10" name="Content Placeholder 2"/>
          <p:cNvSpPr>
            <a:spLocks noGrp="1"/>
          </p:cNvSpPr>
          <p:nvPr>
            <p:ph sz="half" idx="12"/>
          </p:nvPr>
        </p:nvSpPr>
        <p:spPr>
          <a:xfrm>
            <a:off x="1523999" y="1296785"/>
            <a:ext cx="4452852" cy="4813070"/>
          </a:xfrm>
          <a:prstGeom prst="rect">
            <a:avLst/>
          </a:prstGeom>
        </p:spPr>
        <p:txBody>
          <a:bodyPr/>
          <a:lstStyle>
            <a:lvl1pPr>
              <a:defRPr sz="24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1pPr>
            <a:lvl2pPr>
              <a:defRPr sz="20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2pPr>
            <a:lvl3pPr>
              <a:defRPr sz="18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3pPr>
            <a:lvl4pPr>
              <a:defRPr sz="16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4pPr>
            <a:lvl5pPr>
              <a:defRPr sz="14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3"/>
          <p:cNvSpPr>
            <a:spLocks noGrp="1"/>
          </p:cNvSpPr>
          <p:nvPr>
            <p:ph sz="half" idx="2"/>
          </p:nvPr>
        </p:nvSpPr>
        <p:spPr>
          <a:xfrm>
            <a:off x="6184669" y="1296785"/>
            <a:ext cx="4538749" cy="4813070"/>
          </a:xfrm>
          <a:prstGeom prst="rect">
            <a:avLst/>
          </a:prstGeom>
        </p:spPr>
        <p:txBody>
          <a:bodyPr/>
          <a:lstStyle>
            <a:lvl1pPr>
              <a:defRPr sz="2400" b="0" i="0">
                <a:solidFill>
                  <a:schemeClr val="bg1"/>
                </a:solidFill>
                <a:latin typeface="Segoe UI Semilight" panose="020B0402040204020203" pitchFamily="34" charset="0"/>
                <a:cs typeface="Segoe UI Semilight" panose="020B0402040204020203" pitchFamily="34" charset="0"/>
              </a:defRPr>
            </a:lvl1pPr>
            <a:lvl2pPr>
              <a:defRPr sz="2000" b="0" i="0">
                <a:solidFill>
                  <a:schemeClr val="bg1"/>
                </a:solidFill>
                <a:latin typeface="Segoe UI Semilight" panose="020B0402040204020203" pitchFamily="34" charset="0"/>
                <a:cs typeface="Segoe UI Semilight" panose="020B0402040204020203" pitchFamily="34" charset="0"/>
              </a:defRPr>
            </a:lvl2pPr>
            <a:lvl3pPr>
              <a:defRPr sz="1800" b="0" i="0">
                <a:solidFill>
                  <a:schemeClr val="bg1"/>
                </a:solidFill>
                <a:latin typeface="Segoe UI Semilight" panose="020B0402040204020203" pitchFamily="34" charset="0"/>
                <a:cs typeface="Segoe UI Semilight" panose="020B0402040204020203" pitchFamily="34" charset="0"/>
              </a:defRPr>
            </a:lvl3pPr>
            <a:lvl4pPr>
              <a:defRPr sz="1600" b="0" i="0">
                <a:solidFill>
                  <a:schemeClr val="bg1"/>
                </a:solidFill>
                <a:latin typeface="Segoe UI Semilight" panose="020B0402040204020203" pitchFamily="34" charset="0"/>
                <a:cs typeface="Segoe UI Semilight" panose="020B0402040204020203" pitchFamily="34" charset="0"/>
              </a:defRPr>
            </a:lvl4pPr>
            <a:lvl5pPr>
              <a:defRPr sz="1400" b="0" i="0">
                <a:solidFill>
                  <a:schemeClr val="bg1"/>
                </a:solidFill>
                <a:latin typeface="Segoe UI Semilight" panose="020B0402040204020203" pitchFamily="34" charset="0"/>
                <a:cs typeface="Segoe UI Semilight" panose="020B04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90483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9214" y="1236110"/>
            <a:ext cx="10056806" cy="2685759"/>
          </a:xfrm>
          <a:prstGeom prst="rect">
            <a:avLst/>
          </a:prstGeom>
        </p:spPr>
      </p:pic>
      <p:sp>
        <p:nvSpPr>
          <p:cNvPr id="4" name="Title 1"/>
          <p:cNvSpPr>
            <a:spLocks noGrp="1"/>
          </p:cNvSpPr>
          <p:nvPr>
            <p:ph type="ctrTitle" hasCustomPrompt="1"/>
          </p:nvPr>
        </p:nvSpPr>
        <p:spPr>
          <a:xfrm>
            <a:off x="1129213" y="1521226"/>
            <a:ext cx="7241702" cy="2400644"/>
          </a:xfrm>
          <a:prstGeom prst="rect">
            <a:avLst/>
          </a:prstGeom>
        </p:spPr>
        <p:txBody>
          <a:bodyPr lIns="182880" rIns="91440" bIns="91440" anchor="b">
            <a:noAutofit/>
          </a:bodyPr>
          <a:lstStyle>
            <a:lvl1pPr algn="l">
              <a:defRPr sz="7200">
                <a:solidFill>
                  <a:schemeClr val="bg1"/>
                </a:solidFill>
                <a:latin typeface="Segoe UI Semibold" panose="020B0702040204020203" pitchFamily="34" charset="0"/>
              </a:defRPr>
            </a:lvl1pPr>
          </a:lstStyle>
          <a:p>
            <a:r>
              <a:rPr lang="en-US" dirty="0"/>
              <a:t>Demo title</a:t>
            </a:r>
          </a:p>
        </p:txBody>
      </p:sp>
      <p:sp>
        <p:nvSpPr>
          <p:cNvPr id="6" name="Footer Placeholder 4"/>
          <p:cNvSpPr>
            <a:spLocks noGrp="1"/>
          </p:cNvSpPr>
          <p:nvPr>
            <p:ph type="ftr" sz="quarter" idx="11"/>
          </p:nvPr>
        </p:nvSpPr>
        <p:spPr>
          <a:xfrm>
            <a:off x="4038600" y="6356350"/>
            <a:ext cx="4114800" cy="365125"/>
          </a:xfrm>
          <a:prstGeom prst="rect">
            <a:avLst/>
          </a:prstGeom>
        </p:spPr>
        <p:txBody>
          <a:bodyPr/>
          <a:lstStyle>
            <a:lvl1pPr algn="ctr">
              <a:defRPr>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9"/>
            <a:ext cx="1915516" cy="474184"/>
          </a:xfrm>
          <a:prstGeom prst="rect">
            <a:avLst/>
          </a:prstGeom>
        </p:spPr>
      </p:pic>
      <p:sp>
        <p:nvSpPr>
          <p:cNvPr id="37" name="Text Placeholder 6"/>
          <p:cNvSpPr>
            <a:spLocks noGrp="1"/>
          </p:cNvSpPr>
          <p:nvPr>
            <p:ph type="body" sz="quarter" idx="12" hasCustomPrompt="1"/>
          </p:nvPr>
        </p:nvSpPr>
        <p:spPr>
          <a:xfrm>
            <a:off x="1129212" y="4038789"/>
            <a:ext cx="10058401" cy="2156738"/>
          </a:xfrm>
          <a:prstGeom prst="rect">
            <a:avLst/>
          </a:prstGeom>
        </p:spPr>
        <p:txBody>
          <a:bodyPr lIns="237744"/>
          <a:lstStyle>
            <a:lvl1pPr marL="0" indent="0">
              <a:buNone/>
              <a:defRPr b="0" i="0">
                <a:latin typeface="Segoe UI Semilight" panose="020B0402040204020203" pitchFamily="34" charset="0"/>
                <a:cs typeface="Segoe UI Semilight" panose="020B0402040204020203" pitchFamily="34" charset="0"/>
              </a:defRPr>
            </a:lvl1pPr>
          </a:lstStyle>
          <a:p>
            <a:r>
              <a:rPr lang="en-US" dirty="0"/>
              <a:t>Demo content</a:t>
            </a:r>
          </a:p>
        </p:txBody>
      </p:sp>
      <p:pic>
        <p:nvPicPr>
          <p:cNvPr id="38" name="Picture 2" descr="http://www.episerver.nl/globalassets/New-Folder8/demo_banner.png"/>
          <p:cNvPicPr>
            <a:picLocks noChangeAspect="1" noChangeArrowheads="1"/>
          </p:cNvPicPr>
          <p:nvPr userDrawn="1"/>
        </p:nvPicPr>
        <p:blipFill>
          <a:blip r:embed="rId4">
            <a:biLevel thresh="25000"/>
            <a:extLst>
              <a:ext uri="{28A0092B-C50C-407E-A947-70E740481C1C}">
                <a14:useLocalDpi xmlns:a14="http://schemas.microsoft.com/office/drawing/2010/main" val="0"/>
              </a:ext>
            </a:extLst>
          </a:blip>
          <a:srcRect/>
          <a:stretch>
            <a:fillRect/>
          </a:stretch>
        </p:blipFill>
        <p:spPr bwMode="auto">
          <a:xfrm>
            <a:off x="8666868" y="1811895"/>
            <a:ext cx="2009655" cy="160012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7"/>
            <a:ext cx="153988" cy="6857965"/>
          </a:xfrm>
          <a:prstGeom prst="rect">
            <a:avLst/>
          </a:prstGeom>
        </p:spPr>
      </p:pic>
    </p:spTree>
    <p:extLst>
      <p:ext uri="{BB962C8B-B14F-4D97-AF65-F5344CB8AC3E}">
        <p14:creationId xmlns:p14="http://schemas.microsoft.com/office/powerpoint/2010/main" val="1457996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4" name="Title 1"/>
          <p:cNvSpPr>
            <a:spLocks noGrp="1"/>
          </p:cNvSpPr>
          <p:nvPr>
            <p:ph type="ctrTitle"/>
          </p:nvPr>
        </p:nvSpPr>
        <p:spPr>
          <a:xfrm>
            <a:off x="1524000" y="79728"/>
            <a:ext cx="8010698" cy="776483"/>
          </a:xfrm>
          <a:prstGeom prst="rect">
            <a:avLst/>
          </a:prstGeom>
        </p:spPr>
        <p:txBody>
          <a:bodyPr anchor="b">
            <a:normAutofit/>
          </a:bodyPr>
          <a:lstStyle>
            <a:lvl1pPr algn="l">
              <a:defRPr sz="3200">
                <a:latin typeface="Segoe UI Semibold" panose="020B0702040204020203" pitchFamily="34" charset="0"/>
              </a:defRPr>
            </a:lvl1pPr>
          </a:lstStyle>
          <a:p>
            <a:r>
              <a:rPr lang="en-US"/>
              <a:t>Click to edit Master title style</a:t>
            </a:r>
            <a:endParaRPr lang="en-US" dirty="0"/>
          </a:p>
        </p:txBody>
      </p:sp>
      <p:sp>
        <p:nvSpPr>
          <p:cNvPr id="6" name="Footer Placeholder 4"/>
          <p:cNvSpPr>
            <a:spLocks noGrp="1"/>
          </p:cNvSpPr>
          <p:nvPr>
            <p:ph type="ftr" sz="quarter" idx="11"/>
          </p:nvPr>
        </p:nvSpPr>
        <p:spPr>
          <a:xfrm>
            <a:off x="4038600" y="6356350"/>
            <a:ext cx="4114800" cy="365125"/>
          </a:xfrm>
          <a:prstGeom prst="rect">
            <a:avLst/>
          </a:prstGeom>
        </p:spPr>
        <p:txBody>
          <a:bodyPr/>
          <a:lstStyle>
            <a:lvl1pPr algn="ctr">
              <a:defRPr>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53989" cy="6858000"/>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9"/>
            <a:ext cx="1915516" cy="474184"/>
          </a:xfrm>
          <a:prstGeom prst="rect">
            <a:avLst/>
          </a:prstGeom>
        </p:spPr>
      </p:pic>
      <p:sp>
        <p:nvSpPr>
          <p:cNvPr id="8" name="Content Placeholder 2"/>
          <p:cNvSpPr>
            <a:spLocks noGrp="1"/>
          </p:cNvSpPr>
          <p:nvPr>
            <p:ph sz="half" idx="12"/>
          </p:nvPr>
        </p:nvSpPr>
        <p:spPr>
          <a:xfrm>
            <a:off x="1523999" y="1296785"/>
            <a:ext cx="4452852" cy="4813070"/>
          </a:xfrm>
          <a:prstGeom prst="rect">
            <a:avLst/>
          </a:prstGeom>
        </p:spPr>
        <p:txBody>
          <a:bodyPr/>
          <a:lstStyle>
            <a:lvl1pPr>
              <a:defRPr sz="2400" b="0" i="0">
                <a:latin typeface="Segoe UI Semilight" panose="020B0402040204020203" pitchFamily="34" charset="0"/>
                <a:ea typeface="Segoe UI" panose="020B0502040204020203" pitchFamily="34" charset="0"/>
                <a:cs typeface="Segoe UI Semilight" panose="020B0402040204020203" pitchFamily="34" charset="0"/>
              </a:defRPr>
            </a:lvl1pPr>
            <a:lvl2pPr>
              <a:defRPr sz="2000" b="0" i="0">
                <a:latin typeface="Segoe UI Semilight" panose="020B0402040204020203" pitchFamily="34" charset="0"/>
                <a:ea typeface="Segoe UI" panose="020B0502040204020203" pitchFamily="34" charset="0"/>
                <a:cs typeface="Segoe UI Semilight" panose="020B0402040204020203" pitchFamily="34" charset="0"/>
              </a:defRPr>
            </a:lvl2pPr>
            <a:lvl3pPr>
              <a:defRPr sz="1800" b="0" i="0">
                <a:latin typeface="Segoe UI Semilight" panose="020B0402040204020203" pitchFamily="34" charset="0"/>
                <a:ea typeface="Segoe UI" panose="020B0502040204020203" pitchFamily="34" charset="0"/>
                <a:cs typeface="Segoe UI Semilight" panose="020B0402040204020203" pitchFamily="34" charset="0"/>
              </a:defRPr>
            </a:lvl3pPr>
            <a:lvl4pPr>
              <a:defRPr sz="1600" b="0" i="0">
                <a:latin typeface="Segoe UI Semilight" panose="020B0402040204020203" pitchFamily="34" charset="0"/>
                <a:ea typeface="Segoe UI" panose="020B0502040204020203" pitchFamily="34" charset="0"/>
                <a:cs typeface="Segoe UI Semilight" panose="020B0402040204020203" pitchFamily="34" charset="0"/>
              </a:defRPr>
            </a:lvl4pPr>
            <a:lvl5pPr>
              <a:defRPr sz="1400" b="0" i="0">
                <a:latin typeface="Segoe UI Semilight" panose="020B0402040204020203" pitchFamily="34" charset="0"/>
                <a:ea typeface="Segoe UI" panose="020B0502040204020203" pitchFamily="34" charset="0"/>
                <a:cs typeface="Segoe UI Semilight" panose="020B04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half" idx="2"/>
          </p:nvPr>
        </p:nvSpPr>
        <p:spPr>
          <a:xfrm>
            <a:off x="6184669" y="1296785"/>
            <a:ext cx="4538749" cy="4813070"/>
          </a:xfrm>
          <a:prstGeom prst="rect">
            <a:avLst/>
          </a:prstGeom>
        </p:spPr>
        <p:txBody>
          <a:bodyPr/>
          <a:lstStyle>
            <a:lvl1pPr>
              <a:defRPr sz="2400" b="0" i="0">
                <a:latin typeface="Segoe UI Semilight" panose="020B0402040204020203" pitchFamily="34" charset="0"/>
                <a:cs typeface="Segoe UI Semilight" panose="020B0402040204020203" pitchFamily="34" charset="0"/>
              </a:defRPr>
            </a:lvl1pPr>
            <a:lvl2pPr>
              <a:defRPr sz="2000" b="0" i="0">
                <a:latin typeface="Segoe UI Semilight" panose="020B0402040204020203" pitchFamily="34" charset="0"/>
                <a:cs typeface="Segoe UI Semilight" panose="020B0402040204020203" pitchFamily="34" charset="0"/>
              </a:defRPr>
            </a:lvl2pPr>
            <a:lvl3pPr>
              <a:defRPr sz="1800" b="0" i="0">
                <a:latin typeface="Segoe UI Semilight" panose="020B0402040204020203" pitchFamily="34" charset="0"/>
                <a:cs typeface="Segoe UI Semilight" panose="020B0402040204020203" pitchFamily="34" charset="0"/>
              </a:defRPr>
            </a:lvl3pPr>
            <a:lvl4pPr>
              <a:defRPr sz="1600" b="0" i="0">
                <a:latin typeface="Segoe UI Semilight" panose="020B0402040204020203" pitchFamily="34" charset="0"/>
                <a:cs typeface="Segoe UI Semilight" panose="020B0402040204020203" pitchFamily="34" charset="0"/>
              </a:defRPr>
            </a:lvl4pPr>
            <a:lvl5pPr>
              <a:defRPr sz="1400" b="0" i="0">
                <a:latin typeface="Segoe UI Semilight" panose="020B0402040204020203" pitchFamily="34" charset="0"/>
                <a:cs typeface="Segoe UI Semilight" panose="020B04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959499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543" y="0"/>
            <a:ext cx="4053203" cy="6857999"/>
          </a:xfrm>
          <a:prstGeom prst="rect">
            <a:avLst/>
          </a:prstGeom>
        </p:spPr>
      </p:pic>
      <p:sp>
        <p:nvSpPr>
          <p:cNvPr id="4" name="Title 1"/>
          <p:cNvSpPr>
            <a:spLocks noGrp="1"/>
          </p:cNvSpPr>
          <p:nvPr>
            <p:ph type="ctrTitle"/>
          </p:nvPr>
        </p:nvSpPr>
        <p:spPr>
          <a:xfrm>
            <a:off x="457200" y="1122363"/>
            <a:ext cx="3125755" cy="1835441"/>
          </a:xfrm>
          <a:prstGeom prst="rect">
            <a:avLst/>
          </a:prstGeom>
        </p:spPr>
        <p:txBody>
          <a:bodyPr anchor="b">
            <a:normAutofit/>
          </a:bodyPr>
          <a:lstStyle>
            <a:lvl1pPr algn="l">
              <a:defRPr sz="2800">
                <a:solidFill>
                  <a:schemeClr val="bg1"/>
                </a:solidFill>
                <a:latin typeface="Segoe UI Semibold" panose="020B0702040204020203" pitchFamily="34" charset="0"/>
              </a:defRPr>
            </a:lvl1pPr>
          </a:lstStyle>
          <a:p>
            <a:r>
              <a:rPr lang="en-US"/>
              <a:t>Click to edit Master title style</a:t>
            </a:r>
            <a:endParaRPr lang="en-US" dirty="0"/>
          </a:p>
        </p:txBody>
      </p:sp>
      <p:sp>
        <p:nvSpPr>
          <p:cNvPr id="5" name="Subtitle 2"/>
          <p:cNvSpPr>
            <a:spLocks noGrp="1"/>
          </p:cNvSpPr>
          <p:nvPr>
            <p:ph type="subTitle" idx="1"/>
          </p:nvPr>
        </p:nvSpPr>
        <p:spPr>
          <a:xfrm>
            <a:off x="457200" y="3135087"/>
            <a:ext cx="3125755" cy="2789852"/>
          </a:xfrm>
          <a:prstGeom prst="rect">
            <a:avLst/>
          </a:prstGeom>
        </p:spPr>
        <p:txBody>
          <a:bodyPr/>
          <a:lstStyle>
            <a:lvl1pPr marL="0" indent="0" algn="l">
              <a:buNone/>
              <a:defRPr sz="1600">
                <a:solidFill>
                  <a:schemeClr val="bg1"/>
                </a:solidFill>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p:cNvSpPr>
            <a:spLocks noGrp="1"/>
          </p:cNvSpPr>
          <p:nvPr>
            <p:ph type="ftr" sz="quarter" idx="11"/>
          </p:nvPr>
        </p:nvSpPr>
        <p:spPr>
          <a:xfrm>
            <a:off x="0" y="6395876"/>
            <a:ext cx="4053204" cy="365125"/>
          </a:xfrm>
          <a:prstGeom prst="rect">
            <a:avLst/>
          </a:prstGeom>
        </p:spPr>
        <p:txBody>
          <a:bodyPr/>
          <a:lstStyle>
            <a:lvl1pPr algn="ctr">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sp>
        <p:nvSpPr>
          <p:cNvPr id="10" name="Content Placeholder 3"/>
          <p:cNvSpPr>
            <a:spLocks noGrp="1"/>
          </p:cNvSpPr>
          <p:nvPr>
            <p:ph sz="half" idx="2"/>
          </p:nvPr>
        </p:nvSpPr>
        <p:spPr>
          <a:xfrm>
            <a:off x="4626033" y="1803860"/>
            <a:ext cx="7040312" cy="4137703"/>
          </a:xfrm>
          <a:prstGeom prst="rect">
            <a:avLst/>
          </a:prstGeom>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vl2pPr>
              <a:defRPr>
                <a:latin typeface="Segoe UI" panose="020B0502040204020203" pitchFamily="34" charset="0"/>
                <a:ea typeface="Segoe UI" panose="020B0502040204020203" pitchFamily="34" charset="0"/>
                <a:cs typeface="Segoe UI" panose="020B0502040204020203" pitchFamily="34" charset="0"/>
              </a:defRPr>
            </a:lvl2pPr>
            <a:lvl3pPr>
              <a:defRPr>
                <a:latin typeface="Segoe UI" panose="020B0502040204020203" pitchFamily="34" charset="0"/>
                <a:ea typeface="Segoe UI" panose="020B0502040204020203" pitchFamily="34" charset="0"/>
                <a:cs typeface="Segoe UI" panose="020B0502040204020203" pitchFamily="34" charset="0"/>
              </a:defRPr>
            </a:lvl3pPr>
            <a:lvl4pPr>
              <a:defRPr>
                <a:latin typeface="Segoe UI" panose="020B0502040204020203" pitchFamily="34" charset="0"/>
                <a:ea typeface="Segoe UI" panose="020B0502040204020203" pitchFamily="34" charset="0"/>
                <a:cs typeface="Segoe UI" panose="020B0502040204020203" pitchFamily="34" charset="0"/>
              </a:defRPr>
            </a:lvl4pPr>
            <a:lvl5pPr>
              <a:defRPr>
                <a:latin typeface="Segoe UI" panose="020B0502040204020203" pitchFamily="34" charset="0"/>
                <a:ea typeface="Segoe UI" panose="020B0502040204020203" pitchFamily="34" charset="0"/>
                <a:cs typeface="Segoe UI" panose="020B05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9"/>
            <a:ext cx="1915516" cy="474184"/>
          </a:xfrm>
          <a:prstGeom prst="rect">
            <a:avLst/>
          </a:prstGeom>
        </p:spPr>
      </p:pic>
    </p:spTree>
    <p:extLst>
      <p:ext uri="{BB962C8B-B14F-4D97-AF65-F5344CB8AC3E}">
        <p14:creationId xmlns:p14="http://schemas.microsoft.com/office/powerpoint/2010/main" val="24857614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solidFill>
                  <a:schemeClr val="bg1"/>
                </a:solidFill>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p:cNvSpPr>
            <a:spLocks noGrp="1"/>
          </p:cNvSpPr>
          <p:nvPr>
            <p:ph type="ftr" sz="quarter" idx="11"/>
          </p:nvPr>
        </p:nvSpPr>
        <p:spPr>
          <a:xfrm>
            <a:off x="4038600" y="6356350"/>
            <a:ext cx="4114800" cy="365125"/>
          </a:xfrm>
          <a:prstGeom prst="rect">
            <a:avLst/>
          </a:prstGeom>
        </p:spPr>
        <p:txBody>
          <a:bodyPr/>
          <a:lstStyle>
            <a:lvl1pPr algn="ctr">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8"/>
            <a:ext cx="1915516" cy="474184"/>
          </a:xfrm>
          <a:prstGeom prst="rect">
            <a:avLst/>
          </a:prstGeom>
        </p:spPr>
      </p:pic>
      <p:sp>
        <p:nvSpPr>
          <p:cNvPr id="10" name="Title 1"/>
          <p:cNvSpPr>
            <a:spLocks noGrp="1"/>
          </p:cNvSpPr>
          <p:nvPr>
            <p:ph type="ctrTitle"/>
          </p:nvPr>
        </p:nvSpPr>
        <p:spPr>
          <a:xfrm>
            <a:off x="1524000" y="1122363"/>
            <a:ext cx="9144000" cy="2387600"/>
          </a:xfrm>
          <a:prstGeom prst="rect">
            <a:avLst/>
          </a:prstGeom>
        </p:spPr>
        <p:txBody>
          <a:bodyPr anchor="b">
            <a:normAutofit/>
          </a:bodyPr>
          <a:lstStyle>
            <a:lvl1pPr algn="ctr">
              <a:defRPr sz="6600">
                <a:solidFill>
                  <a:schemeClr val="bg1"/>
                </a:solidFill>
                <a:latin typeface="Segoe UI Semibold" panose="020B070204020402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6925118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Slide wo content">
    <p:spTree>
      <p:nvGrpSpPr>
        <p:cNvPr id="1" name=""/>
        <p:cNvGrpSpPr/>
        <p:nvPr/>
      </p:nvGrpSpPr>
      <p:grpSpPr>
        <a:xfrm>
          <a:off x="0" y="0"/>
          <a:ext cx="0" cy="0"/>
          <a:chOff x="0" y="0"/>
          <a:chExt cx="0" cy="0"/>
        </a:xfrm>
      </p:grpSpPr>
      <p:sp>
        <p:nvSpPr>
          <p:cNvPr id="8" name="Tekstfelt 7"/>
          <p:cNvSpPr txBox="1"/>
          <p:nvPr userDrawn="1"/>
        </p:nvSpPr>
        <p:spPr>
          <a:xfrm>
            <a:off x="1" y="343414"/>
            <a:ext cx="10273141" cy="369332"/>
          </a:xfrm>
          <a:prstGeom prst="rect">
            <a:avLst/>
          </a:prstGeom>
          <a:gradFill flip="none" rotWithShape="1">
            <a:gsLst>
              <a:gs pos="0">
                <a:srgbClr val="9CB1C2">
                  <a:alpha val="80000"/>
                </a:srgbClr>
              </a:gs>
              <a:gs pos="100000">
                <a:srgbClr val="FFFFFF">
                  <a:alpha val="0"/>
                </a:srgbClr>
              </a:gs>
            </a:gsLst>
            <a:lin ang="0" scaled="1"/>
            <a:tileRect/>
          </a:gradFill>
        </p:spPr>
        <p:txBody>
          <a:bodyPr wrap="square" rtlCol="0">
            <a:spAutoFit/>
          </a:bodyPr>
          <a:lstStyle/>
          <a:p>
            <a:pPr lvl="1"/>
            <a:endParaRPr lang="da-DK" sz="1800" cap="none" dirty="0">
              <a:solidFill>
                <a:schemeClr val="bg1"/>
              </a:solidFill>
              <a:latin typeface="Arial"/>
              <a:cs typeface="Arial"/>
            </a:endParaRPr>
          </a:p>
        </p:txBody>
      </p:sp>
      <p:sp>
        <p:nvSpPr>
          <p:cNvPr id="2" name="Titel 1"/>
          <p:cNvSpPr>
            <a:spLocks noGrp="1"/>
          </p:cNvSpPr>
          <p:nvPr>
            <p:ph type="title" hasCustomPrompt="1"/>
          </p:nvPr>
        </p:nvSpPr>
        <p:spPr>
          <a:xfrm>
            <a:off x="778486" y="397205"/>
            <a:ext cx="10972800" cy="360036"/>
          </a:xfrm>
          <a:prstGeom prst="rect">
            <a:avLst/>
          </a:prstGeom>
        </p:spPr>
        <p:txBody>
          <a:bodyPr>
            <a:noAutofit/>
          </a:bodyPr>
          <a:lstStyle>
            <a:lvl1pPr algn="l">
              <a:defRPr sz="1800"/>
            </a:lvl1pPr>
          </a:lstStyle>
          <a:p>
            <a:r>
              <a:rPr lang="da-DK" dirty="0"/>
              <a:t>KLIK FOR AT REDIGERE I MASTEREN</a:t>
            </a:r>
          </a:p>
        </p:txBody>
      </p:sp>
      <p:sp>
        <p:nvSpPr>
          <p:cNvPr id="9" name="Pladsholder til dato 2"/>
          <p:cNvSpPr>
            <a:spLocks noGrp="1"/>
          </p:cNvSpPr>
          <p:nvPr>
            <p:ph type="dt" sz="half" idx="2"/>
          </p:nvPr>
        </p:nvSpPr>
        <p:spPr>
          <a:xfrm>
            <a:off x="8608427" y="6356355"/>
            <a:ext cx="1346954" cy="365125"/>
          </a:xfrm>
          <a:prstGeom prst="rect">
            <a:avLst/>
          </a:prstGeom>
        </p:spPr>
        <p:txBody>
          <a:bodyPr anchor="b"/>
          <a:lstStyle>
            <a:lvl1pPr algn="r">
              <a:defRPr sz="900">
                <a:solidFill>
                  <a:schemeClr val="accent2">
                    <a:lumMod val="75000"/>
                  </a:schemeClr>
                </a:solidFill>
              </a:defRPr>
            </a:lvl1pPr>
          </a:lstStyle>
          <a:p>
            <a:fld id="{3D195199-CDEF-4939-9BB3-0423DAC14999}" type="datetime3">
              <a:rPr lang="en-GB" smtClean="0"/>
              <a:t>9 November, 2017</a:t>
            </a:fld>
            <a:endParaRPr lang="da-DK" dirty="0"/>
          </a:p>
        </p:txBody>
      </p:sp>
      <p:sp>
        <p:nvSpPr>
          <p:cNvPr id="10" name="Pladsholder til diasnummer 3"/>
          <p:cNvSpPr>
            <a:spLocks noGrp="1"/>
          </p:cNvSpPr>
          <p:nvPr>
            <p:ph type="sldNum" sz="quarter" idx="4"/>
          </p:nvPr>
        </p:nvSpPr>
        <p:spPr>
          <a:xfrm>
            <a:off x="10066560" y="6356355"/>
            <a:ext cx="1346954" cy="365125"/>
          </a:xfrm>
          <a:prstGeom prst="rect">
            <a:avLst/>
          </a:prstGeom>
        </p:spPr>
        <p:txBody>
          <a:bodyPr anchor="b"/>
          <a:lstStyle>
            <a:lvl1pPr algn="r">
              <a:defRPr sz="900">
                <a:solidFill>
                  <a:schemeClr val="accent2">
                    <a:lumMod val="75000"/>
                  </a:schemeClr>
                </a:solidFill>
              </a:defRPr>
            </a:lvl1pPr>
          </a:lstStyle>
          <a:p>
            <a:fld id="{9223A560-1972-F24F-A6D4-B0825922E562}" type="slidenum">
              <a:rPr lang="da-DK" smtClean="0"/>
              <a:pPr/>
              <a:t>‹#›</a:t>
            </a:fld>
            <a:endParaRPr lang="da-DK" dirty="0"/>
          </a:p>
        </p:txBody>
      </p:sp>
      <p:sp>
        <p:nvSpPr>
          <p:cNvPr id="15" name="Pladsholder til sidefod 4"/>
          <p:cNvSpPr>
            <a:spLocks noGrp="1"/>
          </p:cNvSpPr>
          <p:nvPr>
            <p:ph type="ftr" sz="quarter" idx="3"/>
          </p:nvPr>
        </p:nvSpPr>
        <p:spPr>
          <a:xfrm>
            <a:off x="6666821" y="6356355"/>
            <a:ext cx="1830426" cy="365125"/>
          </a:xfrm>
          <a:prstGeom prst="rect">
            <a:avLst/>
          </a:prstGeom>
        </p:spPr>
        <p:txBody>
          <a:bodyPr anchor="b"/>
          <a:lstStyle>
            <a:lvl1pPr algn="r">
              <a:defRPr lang="da-DK" sz="900" dirty="0">
                <a:solidFill>
                  <a:schemeClr val="accent2">
                    <a:lumMod val="75000"/>
                  </a:schemeClr>
                </a:solidFill>
              </a:defRPr>
            </a:lvl1pPr>
          </a:lstStyle>
          <a:p>
            <a:r>
              <a:rPr lang="da-DK"/>
              <a:t>Export model</a:t>
            </a:r>
          </a:p>
        </p:txBody>
      </p:sp>
    </p:spTree>
    <p:extLst>
      <p:ext uri="{BB962C8B-B14F-4D97-AF65-F5344CB8AC3E}">
        <p14:creationId xmlns:p14="http://schemas.microsoft.com/office/powerpoint/2010/main" val="12263555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
        <p:nvSpPr>
          <p:cNvPr id="3" name="Picture Placeholder 2"/>
          <p:cNvSpPr>
            <a:spLocks noGrp="1"/>
          </p:cNvSpPr>
          <p:nvPr>
            <p:ph type="pic" idx="11" hasCustomPrompt="1"/>
          </p:nvPr>
        </p:nvSpPr>
        <p:spPr>
          <a:xfrm>
            <a:off x="972549" y="1736857"/>
            <a:ext cx="2251387" cy="4623539"/>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nb-NO" dirty="0"/>
              <a:t>Speaker picture</a:t>
            </a:r>
          </a:p>
        </p:txBody>
      </p:sp>
      <p:sp>
        <p:nvSpPr>
          <p:cNvPr id="4" name="Picture Placeholder 2"/>
          <p:cNvSpPr>
            <a:spLocks noGrp="1"/>
          </p:cNvSpPr>
          <p:nvPr>
            <p:ph type="pic" idx="1" hasCustomPrompt="1"/>
          </p:nvPr>
        </p:nvSpPr>
        <p:spPr>
          <a:xfrm>
            <a:off x="3388679" y="1746684"/>
            <a:ext cx="4649755" cy="2226355"/>
          </a:xfrm>
        </p:spPr>
        <p:txBody>
          <a:bodyPr/>
          <a:lstStyle>
            <a:lvl1pPr marL="0" indent="0">
              <a:buNone/>
              <a:defRPr sz="3200" baseline="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nb-NO" dirty="0"/>
              <a:t>Personal picture of your hobby or location picture</a:t>
            </a:r>
          </a:p>
        </p:txBody>
      </p:sp>
      <p:sp>
        <p:nvSpPr>
          <p:cNvPr id="8" name="Rectangle 7"/>
          <p:cNvSpPr/>
          <p:nvPr userDrawn="1"/>
        </p:nvSpPr>
        <p:spPr bwMode="auto">
          <a:xfrm>
            <a:off x="3388677" y="4108499"/>
            <a:ext cx="2251387" cy="2251899"/>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87" tIns="34987" rIns="34987" bIns="34987" numCol="1" spcCol="0" rtlCol="0" fromWordArt="0" anchor="b" anchorCtr="0" forceAA="0" compatLnSpc="1">
            <a:prstTxWarp prst="textNoShape">
              <a:avLst/>
            </a:prstTxWarp>
            <a:noAutofit/>
          </a:bodyPr>
          <a:lstStyle/>
          <a:p>
            <a:pPr defTabSz="699479" fontAlgn="base">
              <a:spcBef>
                <a:spcPct val="0"/>
              </a:spcBef>
              <a:spcAft>
                <a:spcPct val="0"/>
              </a:spcAft>
            </a:pPr>
            <a:endParaRPr lang="en-US" sz="2400" spc="-76" dirty="0">
              <a:solidFill>
                <a:srgbClr val="000000"/>
              </a:solidFill>
              <a:ea typeface="Segoe UI" pitchFamily="34" charset="0"/>
              <a:cs typeface="Segoe UI" pitchFamily="34" charset="0"/>
            </a:endParaRPr>
          </a:p>
        </p:txBody>
      </p:sp>
      <p:sp>
        <p:nvSpPr>
          <p:cNvPr id="9" name="Rectangle 8"/>
          <p:cNvSpPr/>
          <p:nvPr userDrawn="1"/>
        </p:nvSpPr>
        <p:spPr bwMode="auto">
          <a:xfrm>
            <a:off x="8195234" y="1746683"/>
            <a:ext cx="2293879" cy="2226355"/>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87" tIns="34987" rIns="34987" bIns="34987" numCol="1" spcCol="0" rtlCol="0" fromWordArt="0" anchor="b" anchorCtr="0" forceAA="0" compatLnSpc="1">
            <a:prstTxWarp prst="textNoShape">
              <a:avLst/>
            </a:prstTxWarp>
            <a:noAutofit/>
          </a:bodyPr>
          <a:lstStyle/>
          <a:p>
            <a:pPr defTabSz="699479" fontAlgn="base">
              <a:spcBef>
                <a:spcPct val="0"/>
              </a:spcBef>
              <a:spcAft>
                <a:spcPct val="0"/>
              </a:spcAft>
            </a:pPr>
            <a:endParaRPr lang="en-US" sz="2400" spc="-76"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userDrawn="1"/>
        </p:nvSpPr>
        <p:spPr bwMode="auto">
          <a:xfrm>
            <a:off x="5787757" y="4108501"/>
            <a:ext cx="2259788" cy="2251897"/>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87" tIns="34987" rIns="34987" bIns="34987" numCol="1" spcCol="0" rtlCol="0" fromWordArt="0" anchor="b" anchorCtr="0" forceAA="0" compatLnSpc="1">
            <a:prstTxWarp prst="textNoShape">
              <a:avLst/>
            </a:prstTxWarp>
            <a:noAutofit/>
          </a:bodyPr>
          <a:lstStyle/>
          <a:p>
            <a:pPr defTabSz="699479" fontAlgn="base">
              <a:spcBef>
                <a:spcPct val="0"/>
              </a:spcBef>
              <a:spcAft>
                <a:spcPct val="0"/>
              </a:spcAft>
            </a:pPr>
            <a:endParaRPr lang="en-US" sz="2400" spc="-76"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userDrawn="1"/>
        </p:nvSpPr>
        <p:spPr bwMode="auto">
          <a:xfrm>
            <a:off x="8194722" y="4109709"/>
            <a:ext cx="2293879" cy="2251899"/>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87" tIns="34987" rIns="34987" bIns="34987" numCol="1" spcCol="0" rtlCol="0" fromWordArt="0" anchor="b" anchorCtr="0" forceAA="0" compatLnSpc="1">
            <a:prstTxWarp prst="textNoShape">
              <a:avLst/>
            </a:prstTxWarp>
            <a:noAutofit/>
          </a:bodyPr>
          <a:lstStyle/>
          <a:p>
            <a:pPr defTabSz="699479" fontAlgn="base">
              <a:spcBef>
                <a:spcPct val="0"/>
              </a:spcBef>
              <a:spcAft>
                <a:spcPct val="0"/>
              </a:spcAft>
            </a:pPr>
            <a:endParaRPr lang="en-US" sz="2400" spc="-76" dirty="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p:cNvPicPr>
            <a:picLocks noChangeAspect="1"/>
          </p:cNvPicPr>
          <p:nvPr userDrawn="1"/>
        </p:nvPicPr>
        <p:blipFill rotWithShape="1">
          <a:blip r:embed="rId2">
            <a:extLst>
              <a:ext uri="{28A0092B-C50C-407E-A947-70E740481C1C}">
                <a14:useLocalDpi xmlns:a14="http://schemas.microsoft.com/office/drawing/2010/main" val="0"/>
              </a:ext>
            </a:extLst>
          </a:blip>
          <a:srcRect l="6385" t="4341" r="10215" b="64053"/>
          <a:stretch/>
        </p:blipFill>
        <p:spPr>
          <a:xfrm>
            <a:off x="8608428" y="4169377"/>
            <a:ext cx="1434901" cy="1092731"/>
          </a:xfrm>
          <a:prstGeom prst="rect">
            <a:avLst/>
          </a:prstGeom>
        </p:spPr>
      </p:pic>
      <p:sp>
        <p:nvSpPr>
          <p:cNvPr id="17" name="Freeform 136"/>
          <p:cNvSpPr>
            <a:spLocks noChangeAspect="1" noEditPoints="1"/>
          </p:cNvSpPr>
          <p:nvPr userDrawn="1"/>
        </p:nvSpPr>
        <p:spPr bwMode="black">
          <a:xfrm>
            <a:off x="4175947" y="4270317"/>
            <a:ext cx="784509" cy="937239"/>
          </a:xfrm>
          <a:custGeom>
            <a:avLst/>
            <a:gdLst>
              <a:gd name="T0" fmla="*/ 28 w 68"/>
              <a:gd name="T1" fmla="*/ 36 h 82"/>
              <a:gd name="T2" fmla="*/ 48 w 68"/>
              <a:gd name="T3" fmla="*/ 36 h 82"/>
              <a:gd name="T4" fmla="*/ 37 w 68"/>
              <a:gd name="T5" fmla="*/ 82 h 82"/>
              <a:gd name="T6" fmla="*/ 29 w 68"/>
              <a:gd name="T7" fmla="*/ 82 h 82"/>
              <a:gd name="T8" fmla="*/ 28 w 68"/>
              <a:gd name="T9" fmla="*/ 82 h 82"/>
              <a:gd name="T10" fmla="*/ 24 w 68"/>
              <a:gd name="T11" fmla="*/ 82 h 82"/>
              <a:gd name="T12" fmla="*/ 24 w 68"/>
              <a:gd name="T13" fmla="*/ 82 h 82"/>
              <a:gd name="T14" fmla="*/ 16 w 68"/>
              <a:gd name="T15" fmla="*/ 82 h 82"/>
              <a:gd name="T16" fmla="*/ 4 w 68"/>
              <a:gd name="T17" fmla="*/ 36 h 82"/>
              <a:gd name="T18" fmla="*/ 24 w 68"/>
              <a:gd name="T19" fmla="*/ 36 h 82"/>
              <a:gd name="T20" fmla="*/ 28 w 68"/>
              <a:gd name="T21" fmla="*/ 36 h 82"/>
              <a:gd name="T22" fmla="*/ 64 w 68"/>
              <a:gd name="T23" fmla="*/ 44 h 82"/>
              <a:gd name="T24" fmla="*/ 53 w 68"/>
              <a:gd name="T25" fmla="*/ 37 h 82"/>
              <a:gd name="T26" fmla="*/ 54 w 68"/>
              <a:gd name="T27" fmla="*/ 43 h 82"/>
              <a:gd name="T28" fmla="*/ 60 w 68"/>
              <a:gd name="T29" fmla="*/ 47 h 82"/>
              <a:gd name="T30" fmla="*/ 62 w 68"/>
              <a:gd name="T31" fmla="*/ 58 h 82"/>
              <a:gd name="T32" fmla="*/ 56 w 68"/>
              <a:gd name="T33" fmla="*/ 67 h 82"/>
              <a:gd name="T34" fmla="*/ 50 w 68"/>
              <a:gd name="T35" fmla="*/ 70 h 82"/>
              <a:gd name="T36" fmla="*/ 47 w 68"/>
              <a:gd name="T37" fmla="*/ 75 h 82"/>
              <a:gd name="T38" fmla="*/ 48 w 68"/>
              <a:gd name="T39" fmla="*/ 75 h 82"/>
              <a:gd name="T40" fmla="*/ 59 w 68"/>
              <a:gd name="T41" fmla="*/ 72 h 82"/>
              <a:gd name="T42" fmla="*/ 67 w 68"/>
              <a:gd name="T43" fmla="*/ 59 h 82"/>
              <a:gd name="T44" fmla="*/ 64 w 68"/>
              <a:gd name="T45" fmla="*/ 44 h 82"/>
              <a:gd name="T46" fmla="*/ 36 w 68"/>
              <a:gd name="T47" fmla="*/ 28 h 82"/>
              <a:gd name="T48" fmla="*/ 36 w 68"/>
              <a:gd name="T49" fmla="*/ 26 h 82"/>
              <a:gd name="T50" fmla="*/ 33 w 68"/>
              <a:gd name="T51" fmla="*/ 21 h 82"/>
              <a:gd name="T52" fmla="*/ 36 w 68"/>
              <a:gd name="T53" fmla="*/ 16 h 82"/>
              <a:gd name="T54" fmla="*/ 39 w 68"/>
              <a:gd name="T55" fmla="*/ 8 h 82"/>
              <a:gd name="T56" fmla="*/ 31 w 68"/>
              <a:gd name="T57" fmla="*/ 0 h 82"/>
              <a:gd name="T58" fmla="*/ 29 w 68"/>
              <a:gd name="T59" fmla="*/ 1 h 82"/>
              <a:gd name="T60" fmla="*/ 30 w 68"/>
              <a:gd name="T61" fmla="*/ 3 h 82"/>
              <a:gd name="T62" fmla="*/ 32 w 68"/>
              <a:gd name="T63" fmla="*/ 7 h 82"/>
              <a:gd name="T64" fmla="*/ 29 w 68"/>
              <a:gd name="T65" fmla="*/ 13 h 82"/>
              <a:gd name="T66" fmla="*/ 27 w 68"/>
              <a:gd name="T67" fmla="*/ 21 h 82"/>
              <a:gd name="T68" fmla="*/ 34 w 68"/>
              <a:gd name="T69" fmla="*/ 29 h 82"/>
              <a:gd name="T70" fmla="*/ 35 w 68"/>
              <a:gd name="T71" fmla="*/ 29 h 82"/>
              <a:gd name="T72" fmla="*/ 36 w 68"/>
              <a:gd name="T73" fmla="*/ 28 h 82"/>
              <a:gd name="T74" fmla="*/ 23 w 68"/>
              <a:gd name="T75" fmla="*/ 28 h 82"/>
              <a:gd name="T76" fmla="*/ 23 w 68"/>
              <a:gd name="T77" fmla="*/ 26 h 82"/>
              <a:gd name="T78" fmla="*/ 21 w 68"/>
              <a:gd name="T79" fmla="*/ 24 h 82"/>
              <a:gd name="T80" fmla="*/ 23 w 68"/>
              <a:gd name="T81" fmla="*/ 21 h 82"/>
              <a:gd name="T82" fmla="*/ 25 w 68"/>
              <a:gd name="T83" fmla="*/ 16 h 82"/>
              <a:gd name="T84" fmla="*/ 20 w 68"/>
              <a:gd name="T85" fmla="*/ 11 h 82"/>
              <a:gd name="T86" fmla="*/ 18 w 68"/>
              <a:gd name="T87" fmla="*/ 12 h 82"/>
              <a:gd name="T88" fmla="*/ 18 w 68"/>
              <a:gd name="T89" fmla="*/ 14 h 82"/>
              <a:gd name="T90" fmla="*/ 19 w 68"/>
              <a:gd name="T91" fmla="*/ 16 h 82"/>
              <a:gd name="T92" fmla="*/ 18 w 68"/>
              <a:gd name="T93" fmla="*/ 19 h 82"/>
              <a:gd name="T94" fmla="*/ 16 w 68"/>
              <a:gd name="T95" fmla="*/ 24 h 82"/>
              <a:gd name="T96" fmla="*/ 21 w 68"/>
              <a:gd name="T97" fmla="*/ 29 h 82"/>
              <a:gd name="T98" fmla="*/ 22 w 68"/>
              <a:gd name="T99" fmla="*/ 29 h 82"/>
              <a:gd name="T100" fmla="*/ 23 w 68"/>
              <a:gd name="T101" fmla="*/ 2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8" h="82">
                <a:moveTo>
                  <a:pt x="28" y="36"/>
                </a:moveTo>
                <a:cubicBezTo>
                  <a:pt x="48" y="36"/>
                  <a:pt x="48" y="36"/>
                  <a:pt x="48" y="36"/>
                </a:cubicBezTo>
                <a:cubicBezTo>
                  <a:pt x="48" y="36"/>
                  <a:pt x="53" y="64"/>
                  <a:pt x="37" y="82"/>
                </a:cubicBezTo>
                <a:cubicBezTo>
                  <a:pt x="29" y="82"/>
                  <a:pt x="29" y="82"/>
                  <a:pt x="29" y="82"/>
                </a:cubicBezTo>
                <a:cubicBezTo>
                  <a:pt x="28" y="82"/>
                  <a:pt x="28" y="82"/>
                  <a:pt x="28" y="82"/>
                </a:cubicBezTo>
                <a:cubicBezTo>
                  <a:pt x="24" y="82"/>
                  <a:pt x="24" y="82"/>
                  <a:pt x="24" y="82"/>
                </a:cubicBezTo>
                <a:cubicBezTo>
                  <a:pt x="24" y="82"/>
                  <a:pt x="24" y="82"/>
                  <a:pt x="24" y="82"/>
                </a:cubicBezTo>
                <a:cubicBezTo>
                  <a:pt x="16" y="82"/>
                  <a:pt x="16" y="82"/>
                  <a:pt x="16" y="82"/>
                </a:cubicBezTo>
                <a:cubicBezTo>
                  <a:pt x="0" y="64"/>
                  <a:pt x="4" y="36"/>
                  <a:pt x="4" y="36"/>
                </a:cubicBezTo>
                <a:cubicBezTo>
                  <a:pt x="24" y="36"/>
                  <a:pt x="24" y="36"/>
                  <a:pt x="24" y="36"/>
                </a:cubicBezTo>
                <a:lnTo>
                  <a:pt x="28" y="36"/>
                </a:lnTo>
                <a:close/>
                <a:moveTo>
                  <a:pt x="64" y="44"/>
                </a:moveTo>
                <a:cubicBezTo>
                  <a:pt x="62" y="40"/>
                  <a:pt x="58" y="38"/>
                  <a:pt x="53" y="37"/>
                </a:cubicBezTo>
                <a:cubicBezTo>
                  <a:pt x="54" y="38"/>
                  <a:pt x="54" y="40"/>
                  <a:pt x="54" y="43"/>
                </a:cubicBezTo>
                <a:cubicBezTo>
                  <a:pt x="56" y="44"/>
                  <a:pt x="58" y="45"/>
                  <a:pt x="60" y="47"/>
                </a:cubicBezTo>
                <a:cubicBezTo>
                  <a:pt x="62" y="51"/>
                  <a:pt x="63" y="54"/>
                  <a:pt x="62" y="58"/>
                </a:cubicBezTo>
                <a:cubicBezTo>
                  <a:pt x="61" y="62"/>
                  <a:pt x="59" y="65"/>
                  <a:pt x="56" y="67"/>
                </a:cubicBezTo>
                <a:cubicBezTo>
                  <a:pt x="54" y="69"/>
                  <a:pt x="52" y="69"/>
                  <a:pt x="50" y="70"/>
                </a:cubicBezTo>
                <a:cubicBezTo>
                  <a:pt x="49" y="72"/>
                  <a:pt x="48" y="73"/>
                  <a:pt x="47" y="75"/>
                </a:cubicBezTo>
                <a:cubicBezTo>
                  <a:pt x="47" y="75"/>
                  <a:pt x="48" y="75"/>
                  <a:pt x="48" y="75"/>
                </a:cubicBezTo>
                <a:cubicBezTo>
                  <a:pt x="52" y="75"/>
                  <a:pt x="56" y="74"/>
                  <a:pt x="59" y="72"/>
                </a:cubicBezTo>
                <a:cubicBezTo>
                  <a:pt x="64" y="69"/>
                  <a:pt x="66" y="64"/>
                  <a:pt x="67" y="59"/>
                </a:cubicBezTo>
                <a:cubicBezTo>
                  <a:pt x="68" y="54"/>
                  <a:pt x="67" y="49"/>
                  <a:pt x="64" y="44"/>
                </a:cubicBezTo>
                <a:close/>
                <a:moveTo>
                  <a:pt x="36" y="28"/>
                </a:moveTo>
                <a:cubicBezTo>
                  <a:pt x="37" y="27"/>
                  <a:pt x="36" y="26"/>
                  <a:pt x="36" y="26"/>
                </a:cubicBezTo>
                <a:cubicBezTo>
                  <a:pt x="36" y="26"/>
                  <a:pt x="33" y="24"/>
                  <a:pt x="33" y="21"/>
                </a:cubicBezTo>
                <a:cubicBezTo>
                  <a:pt x="33" y="20"/>
                  <a:pt x="34" y="18"/>
                  <a:pt x="36" y="16"/>
                </a:cubicBezTo>
                <a:cubicBezTo>
                  <a:pt x="38" y="13"/>
                  <a:pt x="39" y="11"/>
                  <a:pt x="39" y="8"/>
                </a:cubicBezTo>
                <a:cubicBezTo>
                  <a:pt x="38" y="3"/>
                  <a:pt x="32" y="0"/>
                  <a:pt x="31" y="0"/>
                </a:cubicBezTo>
                <a:cubicBezTo>
                  <a:pt x="31" y="0"/>
                  <a:pt x="30" y="0"/>
                  <a:pt x="29" y="1"/>
                </a:cubicBezTo>
                <a:cubicBezTo>
                  <a:pt x="29" y="2"/>
                  <a:pt x="29" y="3"/>
                  <a:pt x="30" y="3"/>
                </a:cubicBezTo>
                <a:cubicBezTo>
                  <a:pt x="30" y="3"/>
                  <a:pt x="32" y="5"/>
                  <a:pt x="32" y="7"/>
                </a:cubicBezTo>
                <a:cubicBezTo>
                  <a:pt x="32" y="9"/>
                  <a:pt x="31" y="11"/>
                  <a:pt x="29" y="13"/>
                </a:cubicBezTo>
                <a:cubicBezTo>
                  <a:pt x="27" y="16"/>
                  <a:pt x="26" y="18"/>
                  <a:pt x="27" y="21"/>
                </a:cubicBezTo>
                <a:cubicBezTo>
                  <a:pt x="27" y="26"/>
                  <a:pt x="34" y="29"/>
                  <a:pt x="34" y="29"/>
                </a:cubicBezTo>
                <a:cubicBezTo>
                  <a:pt x="34" y="29"/>
                  <a:pt x="34" y="29"/>
                  <a:pt x="35" y="29"/>
                </a:cubicBezTo>
                <a:cubicBezTo>
                  <a:pt x="35" y="29"/>
                  <a:pt x="36" y="29"/>
                  <a:pt x="36" y="28"/>
                </a:cubicBezTo>
                <a:close/>
                <a:moveTo>
                  <a:pt x="23" y="28"/>
                </a:moveTo>
                <a:cubicBezTo>
                  <a:pt x="23" y="27"/>
                  <a:pt x="23" y="26"/>
                  <a:pt x="23" y="26"/>
                </a:cubicBezTo>
                <a:cubicBezTo>
                  <a:pt x="23" y="26"/>
                  <a:pt x="21" y="25"/>
                  <a:pt x="21" y="24"/>
                </a:cubicBezTo>
                <a:cubicBezTo>
                  <a:pt x="21" y="23"/>
                  <a:pt x="22" y="22"/>
                  <a:pt x="23" y="21"/>
                </a:cubicBezTo>
                <a:cubicBezTo>
                  <a:pt x="25" y="19"/>
                  <a:pt x="25" y="17"/>
                  <a:pt x="25" y="16"/>
                </a:cubicBezTo>
                <a:cubicBezTo>
                  <a:pt x="24" y="13"/>
                  <a:pt x="20" y="11"/>
                  <a:pt x="20" y="11"/>
                </a:cubicBezTo>
                <a:cubicBezTo>
                  <a:pt x="19" y="11"/>
                  <a:pt x="18" y="11"/>
                  <a:pt x="18" y="12"/>
                </a:cubicBezTo>
                <a:cubicBezTo>
                  <a:pt x="17" y="13"/>
                  <a:pt x="18" y="13"/>
                  <a:pt x="18" y="14"/>
                </a:cubicBezTo>
                <a:cubicBezTo>
                  <a:pt x="18" y="14"/>
                  <a:pt x="19" y="15"/>
                  <a:pt x="19" y="16"/>
                </a:cubicBezTo>
                <a:cubicBezTo>
                  <a:pt x="19" y="17"/>
                  <a:pt x="19" y="18"/>
                  <a:pt x="18" y="19"/>
                </a:cubicBezTo>
                <a:cubicBezTo>
                  <a:pt x="16" y="21"/>
                  <a:pt x="16" y="22"/>
                  <a:pt x="16" y="24"/>
                </a:cubicBezTo>
                <a:cubicBezTo>
                  <a:pt x="17" y="27"/>
                  <a:pt x="20" y="28"/>
                  <a:pt x="21" y="29"/>
                </a:cubicBezTo>
                <a:cubicBezTo>
                  <a:pt x="21" y="29"/>
                  <a:pt x="21" y="29"/>
                  <a:pt x="22" y="29"/>
                </a:cubicBezTo>
                <a:cubicBezTo>
                  <a:pt x="22" y="29"/>
                  <a:pt x="23" y="29"/>
                  <a:pt x="23" y="28"/>
                </a:cubicBezTo>
                <a:close/>
              </a:path>
            </a:pathLst>
          </a:custGeom>
          <a:solidFill>
            <a:srgbClr val="FFFFFF"/>
          </a:solidFill>
          <a:ln>
            <a:noFill/>
          </a:ln>
          <a:extLst/>
        </p:spPr>
        <p:txBody>
          <a:bodyPr vert="horz" wrap="square" lIns="93279" tIns="46639" rIns="93279" bIns="46639" numCol="1" anchor="t" anchorCtr="0" compatLnSpc="1">
            <a:prstTxWarp prst="textNoShape">
              <a:avLst/>
            </a:prstTxWarp>
          </a:bodyPr>
          <a:lstStyle/>
          <a:p>
            <a:endParaRPr lang="en-US" sz="1800" dirty="0">
              <a:solidFill>
                <a:srgbClr val="000000"/>
              </a:solidFill>
            </a:endParaRPr>
          </a:p>
        </p:txBody>
      </p:sp>
      <p:pic>
        <p:nvPicPr>
          <p:cNvPr id="18" name="Picture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583894" y="1736798"/>
            <a:ext cx="1515535" cy="1515535"/>
          </a:xfrm>
          <a:prstGeom prst="rect">
            <a:avLst/>
          </a:prstGeom>
        </p:spPr>
      </p:pic>
      <p:sp>
        <p:nvSpPr>
          <p:cNvPr id="19" name="Content Placeholder 2"/>
          <p:cNvSpPr>
            <a:spLocks noGrp="1"/>
          </p:cNvSpPr>
          <p:nvPr>
            <p:ph idx="12" hasCustomPrompt="1"/>
          </p:nvPr>
        </p:nvSpPr>
        <p:spPr>
          <a:xfrm>
            <a:off x="8197203" y="3081748"/>
            <a:ext cx="2062904" cy="867929"/>
          </a:xfrm>
        </p:spPr>
        <p:txBody>
          <a:bodyPr anchor="b">
            <a:spAutoFit/>
          </a:bodyPr>
          <a:lstStyle>
            <a:lvl1pPr marL="0" indent="0" algn="l">
              <a:buNone/>
              <a:defRPr sz="2200" baseline="0">
                <a:solidFill>
                  <a:schemeClr val="bg1"/>
                </a:solidFill>
                <a:latin typeface="Segoe UI" panose="020B0502040204020203" pitchFamily="34" charset="0"/>
                <a:cs typeface="Segoe UI" panose="020B0502040204020203" pitchFamily="34" charset="0"/>
              </a:defRPr>
            </a:lvl1pPr>
            <a:lvl2pPr>
              <a:defRPr>
                <a:latin typeface="Segoe UI Light" panose="020B0502040204020203" pitchFamily="34" charset="0"/>
                <a:cs typeface="Segoe UI Light" panose="020B0502040204020203" pitchFamily="34" charset="0"/>
              </a:defRPr>
            </a:lvl2pPr>
            <a:lvl3pPr>
              <a:defRPr>
                <a:latin typeface="Segoe UI Light" panose="020B0502040204020203" pitchFamily="34" charset="0"/>
                <a:cs typeface="Segoe UI Light" panose="020B0502040204020203" pitchFamily="34" charset="0"/>
              </a:defRPr>
            </a:lvl3pPr>
            <a:lvl4pPr>
              <a:defRPr>
                <a:latin typeface="Segoe UI Light" panose="020B0502040204020203" pitchFamily="34" charset="0"/>
                <a:cs typeface="Segoe UI Light" panose="020B0502040204020203" pitchFamily="34" charset="0"/>
              </a:defRPr>
            </a:lvl4pPr>
            <a:lvl5pPr>
              <a:defRPr>
                <a:latin typeface="Segoe UI Light" panose="020B0502040204020203" pitchFamily="34" charset="0"/>
                <a:cs typeface="Segoe UI Light" panose="020B0502040204020203" pitchFamily="34" charset="0"/>
              </a:defRPr>
            </a:lvl5pPr>
          </a:lstStyle>
          <a:p>
            <a:pPr lvl="0"/>
            <a:r>
              <a:rPr lang="nb-NO" dirty="0"/>
              <a:t>Twitter Handle</a:t>
            </a:r>
          </a:p>
          <a:p>
            <a:pPr lvl="0"/>
            <a:r>
              <a:rPr lang="nb-NO" dirty="0"/>
              <a:t>Hastag for talk</a:t>
            </a:r>
          </a:p>
        </p:txBody>
      </p:sp>
      <p:grpSp>
        <p:nvGrpSpPr>
          <p:cNvPr id="20" name="Group 19"/>
          <p:cNvGrpSpPr>
            <a:grpSpLocks noChangeAspect="1"/>
          </p:cNvGrpSpPr>
          <p:nvPr userDrawn="1"/>
        </p:nvGrpSpPr>
        <p:grpSpPr bwMode="black">
          <a:xfrm>
            <a:off x="6202349" y="4252677"/>
            <a:ext cx="1400095" cy="1058339"/>
            <a:chOff x="5152725" y="4450437"/>
            <a:chExt cx="311284" cy="235362"/>
          </a:xfrm>
        </p:grpSpPr>
        <p:sp>
          <p:nvSpPr>
            <p:cNvPr id="21" name="Freeform 168"/>
            <p:cNvSpPr>
              <a:spLocks noEditPoints="1"/>
            </p:cNvSpPr>
            <p:nvPr/>
          </p:nvSpPr>
          <p:spPr bwMode="black">
            <a:xfrm>
              <a:off x="5152725" y="4450437"/>
              <a:ext cx="212585" cy="199299"/>
            </a:xfrm>
            <a:custGeom>
              <a:avLst/>
              <a:gdLst/>
              <a:ahLst/>
              <a:cxnLst>
                <a:cxn ang="0">
                  <a:pos x="215" y="24"/>
                </a:cxn>
                <a:cxn ang="0">
                  <a:pos x="127" y="0"/>
                </a:cxn>
                <a:cxn ang="0">
                  <a:pos x="39" y="24"/>
                </a:cxn>
                <a:cxn ang="0">
                  <a:pos x="0" y="89"/>
                </a:cxn>
                <a:cxn ang="0">
                  <a:pos x="42" y="155"/>
                </a:cxn>
                <a:cxn ang="0">
                  <a:pos x="34" y="197"/>
                </a:cxn>
                <a:cxn ang="0">
                  <a:pos x="27" y="231"/>
                </a:cxn>
                <a:cxn ang="0">
                  <a:pos x="25" y="240"/>
                </a:cxn>
                <a:cxn ang="0">
                  <a:pos x="31" y="233"/>
                </a:cxn>
                <a:cxn ang="0">
                  <a:pos x="55" y="207"/>
                </a:cxn>
                <a:cxn ang="0">
                  <a:pos x="87" y="173"/>
                </a:cxn>
                <a:cxn ang="0">
                  <a:pos x="127" y="178"/>
                </a:cxn>
                <a:cxn ang="0">
                  <a:pos x="215" y="153"/>
                </a:cxn>
                <a:cxn ang="0">
                  <a:pos x="255" y="89"/>
                </a:cxn>
                <a:cxn ang="0">
                  <a:pos x="215" y="24"/>
                </a:cxn>
                <a:cxn ang="0">
                  <a:pos x="59" y="149"/>
                </a:cxn>
                <a:cxn ang="0">
                  <a:pos x="59" y="147"/>
                </a:cxn>
                <a:cxn ang="0">
                  <a:pos x="57" y="147"/>
                </a:cxn>
                <a:cxn ang="0">
                  <a:pos x="15" y="89"/>
                </a:cxn>
                <a:cxn ang="0">
                  <a:pos x="127" y="15"/>
                </a:cxn>
                <a:cxn ang="0">
                  <a:pos x="240" y="89"/>
                </a:cxn>
                <a:cxn ang="0">
                  <a:pos x="127" y="163"/>
                </a:cxn>
                <a:cxn ang="0">
                  <a:pos x="83" y="157"/>
                </a:cxn>
                <a:cxn ang="0">
                  <a:pos x="82" y="156"/>
                </a:cxn>
                <a:cxn ang="0">
                  <a:pos x="81" y="158"/>
                </a:cxn>
                <a:cxn ang="0">
                  <a:pos x="50" y="191"/>
                </a:cxn>
                <a:cxn ang="0">
                  <a:pos x="59" y="149"/>
                </a:cxn>
              </a:cxnLst>
              <a:rect l="0" t="0" r="r" b="b"/>
              <a:pathLst>
                <a:path w="255" h="240">
                  <a:moveTo>
                    <a:pt x="215" y="24"/>
                  </a:moveTo>
                  <a:cubicBezTo>
                    <a:pt x="192" y="8"/>
                    <a:pt x="160" y="0"/>
                    <a:pt x="127" y="0"/>
                  </a:cubicBezTo>
                  <a:cubicBezTo>
                    <a:pt x="94" y="0"/>
                    <a:pt x="63" y="8"/>
                    <a:pt x="39" y="24"/>
                  </a:cubicBezTo>
                  <a:cubicBezTo>
                    <a:pt x="14" y="41"/>
                    <a:pt x="0" y="64"/>
                    <a:pt x="0" y="89"/>
                  </a:cubicBezTo>
                  <a:cubicBezTo>
                    <a:pt x="0" y="114"/>
                    <a:pt x="15" y="138"/>
                    <a:pt x="42" y="155"/>
                  </a:cubicBezTo>
                  <a:cubicBezTo>
                    <a:pt x="34" y="197"/>
                    <a:pt x="34" y="197"/>
                    <a:pt x="34" y="197"/>
                  </a:cubicBezTo>
                  <a:cubicBezTo>
                    <a:pt x="27" y="231"/>
                    <a:pt x="27" y="231"/>
                    <a:pt x="27" y="231"/>
                  </a:cubicBezTo>
                  <a:cubicBezTo>
                    <a:pt x="25" y="240"/>
                    <a:pt x="25" y="240"/>
                    <a:pt x="25" y="240"/>
                  </a:cubicBezTo>
                  <a:cubicBezTo>
                    <a:pt x="31" y="233"/>
                    <a:pt x="31" y="233"/>
                    <a:pt x="31" y="233"/>
                  </a:cubicBezTo>
                  <a:cubicBezTo>
                    <a:pt x="55" y="207"/>
                    <a:pt x="55" y="207"/>
                    <a:pt x="55" y="207"/>
                  </a:cubicBezTo>
                  <a:cubicBezTo>
                    <a:pt x="87" y="173"/>
                    <a:pt x="87" y="173"/>
                    <a:pt x="87" y="173"/>
                  </a:cubicBezTo>
                  <a:cubicBezTo>
                    <a:pt x="100" y="176"/>
                    <a:pt x="113" y="178"/>
                    <a:pt x="127" y="178"/>
                  </a:cubicBezTo>
                  <a:cubicBezTo>
                    <a:pt x="160" y="178"/>
                    <a:pt x="192" y="169"/>
                    <a:pt x="215" y="153"/>
                  </a:cubicBezTo>
                  <a:cubicBezTo>
                    <a:pt x="241" y="136"/>
                    <a:pt x="255" y="113"/>
                    <a:pt x="255" y="89"/>
                  </a:cubicBezTo>
                  <a:cubicBezTo>
                    <a:pt x="255" y="64"/>
                    <a:pt x="241" y="41"/>
                    <a:pt x="215" y="24"/>
                  </a:cubicBezTo>
                  <a:close/>
                  <a:moveTo>
                    <a:pt x="59" y="149"/>
                  </a:moveTo>
                  <a:cubicBezTo>
                    <a:pt x="59" y="147"/>
                    <a:pt x="59" y="147"/>
                    <a:pt x="59" y="147"/>
                  </a:cubicBezTo>
                  <a:cubicBezTo>
                    <a:pt x="57" y="147"/>
                    <a:pt x="57" y="147"/>
                    <a:pt x="57" y="147"/>
                  </a:cubicBezTo>
                  <a:cubicBezTo>
                    <a:pt x="30" y="132"/>
                    <a:pt x="15" y="111"/>
                    <a:pt x="15" y="89"/>
                  </a:cubicBezTo>
                  <a:cubicBezTo>
                    <a:pt x="15" y="48"/>
                    <a:pt x="65" y="15"/>
                    <a:pt x="127" y="15"/>
                  </a:cubicBezTo>
                  <a:cubicBezTo>
                    <a:pt x="189" y="15"/>
                    <a:pt x="240" y="48"/>
                    <a:pt x="240" y="89"/>
                  </a:cubicBezTo>
                  <a:cubicBezTo>
                    <a:pt x="240" y="129"/>
                    <a:pt x="189" y="163"/>
                    <a:pt x="127" y="163"/>
                  </a:cubicBezTo>
                  <a:cubicBezTo>
                    <a:pt x="112" y="163"/>
                    <a:pt x="97" y="161"/>
                    <a:pt x="83" y="157"/>
                  </a:cubicBezTo>
                  <a:cubicBezTo>
                    <a:pt x="82" y="156"/>
                    <a:pt x="82" y="156"/>
                    <a:pt x="82" y="156"/>
                  </a:cubicBezTo>
                  <a:cubicBezTo>
                    <a:pt x="81" y="158"/>
                    <a:pt x="81" y="158"/>
                    <a:pt x="81" y="158"/>
                  </a:cubicBezTo>
                  <a:cubicBezTo>
                    <a:pt x="50" y="191"/>
                    <a:pt x="50" y="191"/>
                    <a:pt x="50" y="191"/>
                  </a:cubicBezTo>
                  <a:lnTo>
                    <a:pt x="59" y="149"/>
                  </a:ln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21"/>
              <a:endParaRPr lang="en-US" sz="1800" spc="-123">
                <a:solidFill>
                  <a:schemeClr val="tx1">
                    <a:lumMod val="50000"/>
                  </a:schemeClr>
                </a:solidFill>
                <a:latin typeface="Segoe Light" pitchFamily="34" charset="0"/>
              </a:endParaRPr>
            </a:p>
          </p:txBody>
        </p:sp>
        <p:sp>
          <p:nvSpPr>
            <p:cNvPr id="22" name="Freeform 169"/>
            <p:cNvSpPr>
              <a:spLocks/>
            </p:cNvSpPr>
            <p:nvPr/>
          </p:nvSpPr>
          <p:spPr bwMode="black">
            <a:xfrm>
              <a:off x="5295080" y="4518768"/>
              <a:ext cx="168929" cy="167031"/>
            </a:xfrm>
            <a:custGeom>
              <a:avLst/>
              <a:gdLst/>
              <a:ahLst/>
              <a:cxnLst>
                <a:cxn ang="0">
                  <a:pos x="203" y="74"/>
                </a:cxn>
                <a:cxn ang="0">
                  <a:pos x="170" y="20"/>
                </a:cxn>
                <a:cxn ang="0">
                  <a:pos x="98" y="0"/>
                </a:cxn>
                <a:cxn ang="0">
                  <a:pos x="95" y="0"/>
                </a:cxn>
                <a:cxn ang="0">
                  <a:pos x="95" y="3"/>
                </a:cxn>
                <a:cxn ang="0">
                  <a:pos x="96" y="11"/>
                </a:cxn>
                <a:cxn ang="0">
                  <a:pos x="96" y="13"/>
                </a:cxn>
                <a:cxn ang="0">
                  <a:pos x="99" y="13"/>
                </a:cxn>
                <a:cxn ang="0">
                  <a:pos x="190" y="74"/>
                </a:cxn>
                <a:cxn ang="0">
                  <a:pos x="155" y="121"/>
                </a:cxn>
                <a:cxn ang="0">
                  <a:pos x="153" y="122"/>
                </a:cxn>
                <a:cxn ang="0">
                  <a:pos x="153" y="124"/>
                </a:cxn>
                <a:cxn ang="0">
                  <a:pos x="160" y="157"/>
                </a:cxn>
                <a:cxn ang="0">
                  <a:pos x="136" y="130"/>
                </a:cxn>
                <a:cxn ang="0">
                  <a:pos x="134" y="129"/>
                </a:cxn>
                <a:cxn ang="0">
                  <a:pos x="133" y="130"/>
                </a:cxn>
                <a:cxn ang="0">
                  <a:pos x="97" y="134"/>
                </a:cxn>
                <a:cxn ang="0">
                  <a:pos x="15" y="102"/>
                </a:cxn>
                <a:cxn ang="0">
                  <a:pos x="14" y="100"/>
                </a:cxn>
                <a:cxn ang="0">
                  <a:pos x="12" y="101"/>
                </a:cxn>
                <a:cxn ang="0">
                  <a:pos x="4" y="103"/>
                </a:cxn>
                <a:cxn ang="0">
                  <a:pos x="0" y="104"/>
                </a:cxn>
                <a:cxn ang="0">
                  <a:pos x="2" y="107"/>
                </a:cxn>
                <a:cxn ang="0">
                  <a:pos x="24" y="127"/>
                </a:cxn>
                <a:cxn ang="0">
                  <a:pos x="97" y="148"/>
                </a:cxn>
                <a:cxn ang="0">
                  <a:pos x="130" y="144"/>
                </a:cxn>
                <a:cxn ang="0">
                  <a:pos x="156" y="172"/>
                </a:cxn>
                <a:cxn ang="0">
                  <a:pos x="176" y="194"/>
                </a:cxn>
                <a:cxn ang="0">
                  <a:pos x="182" y="200"/>
                </a:cxn>
                <a:cxn ang="0">
                  <a:pos x="180" y="192"/>
                </a:cxn>
                <a:cxn ang="0">
                  <a:pos x="175" y="163"/>
                </a:cxn>
                <a:cxn ang="0">
                  <a:pos x="168" y="129"/>
                </a:cxn>
                <a:cxn ang="0">
                  <a:pos x="203" y="74"/>
                </a:cxn>
              </a:cxnLst>
              <a:rect l="0" t="0" r="r" b="b"/>
              <a:pathLst>
                <a:path w="203" h="200">
                  <a:moveTo>
                    <a:pt x="203" y="74"/>
                  </a:moveTo>
                  <a:cubicBezTo>
                    <a:pt x="203" y="53"/>
                    <a:pt x="191" y="34"/>
                    <a:pt x="170" y="20"/>
                  </a:cubicBezTo>
                  <a:cubicBezTo>
                    <a:pt x="151" y="7"/>
                    <a:pt x="125" y="0"/>
                    <a:pt x="98" y="0"/>
                  </a:cubicBezTo>
                  <a:cubicBezTo>
                    <a:pt x="95" y="0"/>
                    <a:pt x="95" y="0"/>
                    <a:pt x="95" y="0"/>
                  </a:cubicBezTo>
                  <a:cubicBezTo>
                    <a:pt x="95" y="3"/>
                    <a:pt x="95" y="3"/>
                    <a:pt x="95" y="3"/>
                  </a:cubicBezTo>
                  <a:cubicBezTo>
                    <a:pt x="96" y="5"/>
                    <a:pt x="96" y="8"/>
                    <a:pt x="96" y="11"/>
                  </a:cubicBezTo>
                  <a:cubicBezTo>
                    <a:pt x="96" y="13"/>
                    <a:pt x="96" y="13"/>
                    <a:pt x="96" y="13"/>
                  </a:cubicBezTo>
                  <a:cubicBezTo>
                    <a:pt x="99" y="13"/>
                    <a:pt x="99" y="13"/>
                    <a:pt x="99" y="13"/>
                  </a:cubicBezTo>
                  <a:cubicBezTo>
                    <a:pt x="149" y="14"/>
                    <a:pt x="190" y="41"/>
                    <a:pt x="190" y="74"/>
                  </a:cubicBezTo>
                  <a:cubicBezTo>
                    <a:pt x="190" y="92"/>
                    <a:pt x="177" y="110"/>
                    <a:pt x="155" y="121"/>
                  </a:cubicBezTo>
                  <a:cubicBezTo>
                    <a:pt x="153" y="122"/>
                    <a:pt x="153" y="122"/>
                    <a:pt x="153" y="122"/>
                  </a:cubicBezTo>
                  <a:cubicBezTo>
                    <a:pt x="153" y="124"/>
                    <a:pt x="153" y="124"/>
                    <a:pt x="153" y="124"/>
                  </a:cubicBezTo>
                  <a:cubicBezTo>
                    <a:pt x="160" y="157"/>
                    <a:pt x="160" y="157"/>
                    <a:pt x="160" y="157"/>
                  </a:cubicBezTo>
                  <a:cubicBezTo>
                    <a:pt x="136" y="130"/>
                    <a:pt x="136" y="130"/>
                    <a:pt x="136" y="130"/>
                  </a:cubicBezTo>
                  <a:cubicBezTo>
                    <a:pt x="134" y="129"/>
                    <a:pt x="134" y="129"/>
                    <a:pt x="134" y="129"/>
                  </a:cubicBezTo>
                  <a:cubicBezTo>
                    <a:pt x="133" y="130"/>
                    <a:pt x="133" y="130"/>
                    <a:pt x="133" y="130"/>
                  </a:cubicBezTo>
                  <a:cubicBezTo>
                    <a:pt x="122" y="133"/>
                    <a:pt x="109" y="134"/>
                    <a:pt x="97" y="134"/>
                  </a:cubicBezTo>
                  <a:cubicBezTo>
                    <a:pt x="62" y="134"/>
                    <a:pt x="31" y="122"/>
                    <a:pt x="15" y="102"/>
                  </a:cubicBezTo>
                  <a:cubicBezTo>
                    <a:pt x="14" y="100"/>
                    <a:pt x="14" y="100"/>
                    <a:pt x="14" y="100"/>
                  </a:cubicBezTo>
                  <a:cubicBezTo>
                    <a:pt x="12" y="101"/>
                    <a:pt x="12" y="101"/>
                    <a:pt x="12" y="101"/>
                  </a:cubicBezTo>
                  <a:cubicBezTo>
                    <a:pt x="10" y="102"/>
                    <a:pt x="7" y="102"/>
                    <a:pt x="4" y="103"/>
                  </a:cubicBezTo>
                  <a:cubicBezTo>
                    <a:pt x="0" y="104"/>
                    <a:pt x="0" y="104"/>
                    <a:pt x="0" y="104"/>
                  </a:cubicBezTo>
                  <a:cubicBezTo>
                    <a:pt x="2" y="107"/>
                    <a:pt x="2" y="107"/>
                    <a:pt x="2" y="107"/>
                  </a:cubicBezTo>
                  <a:cubicBezTo>
                    <a:pt x="8" y="115"/>
                    <a:pt x="15" y="121"/>
                    <a:pt x="24" y="127"/>
                  </a:cubicBezTo>
                  <a:cubicBezTo>
                    <a:pt x="44" y="141"/>
                    <a:pt x="70" y="148"/>
                    <a:pt x="97" y="148"/>
                  </a:cubicBezTo>
                  <a:cubicBezTo>
                    <a:pt x="108" y="148"/>
                    <a:pt x="119" y="147"/>
                    <a:pt x="130" y="144"/>
                  </a:cubicBezTo>
                  <a:cubicBezTo>
                    <a:pt x="156" y="172"/>
                    <a:pt x="156" y="172"/>
                    <a:pt x="156" y="172"/>
                  </a:cubicBezTo>
                  <a:cubicBezTo>
                    <a:pt x="176" y="194"/>
                    <a:pt x="176" y="194"/>
                    <a:pt x="176" y="194"/>
                  </a:cubicBezTo>
                  <a:cubicBezTo>
                    <a:pt x="182" y="200"/>
                    <a:pt x="182" y="200"/>
                    <a:pt x="182" y="200"/>
                  </a:cubicBezTo>
                  <a:cubicBezTo>
                    <a:pt x="180" y="192"/>
                    <a:pt x="180" y="192"/>
                    <a:pt x="180" y="192"/>
                  </a:cubicBezTo>
                  <a:cubicBezTo>
                    <a:pt x="175" y="163"/>
                    <a:pt x="175" y="163"/>
                    <a:pt x="175" y="163"/>
                  </a:cubicBezTo>
                  <a:cubicBezTo>
                    <a:pt x="168" y="129"/>
                    <a:pt x="168" y="129"/>
                    <a:pt x="168" y="129"/>
                  </a:cubicBezTo>
                  <a:cubicBezTo>
                    <a:pt x="190" y="115"/>
                    <a:pt x="203" y="95"/>
                    <a:pt x="203" y="7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21"/>
              <a:endParaRPr lang="en-US" sz="1800" spc="-123">
                <a:solidFill>
                  <a:schemeClr val="tx1">
                    <a:lumMod val="50000"/>
                  </a:schemeClr>
                </a:solidFill>
                <a:latin typeface="Segoe Light" pitchFamily="34" charset="0"/>
              </a:endParaRPr>
            </a:p>
          </p:txBody>
        </p:sp>
      </p:grpSp>
      <p:sp>
        <p:nvSpPr>
          <p:cNvPr id="23" name="Content Placeholder 2"/>
          <p:cNvSpPr>
            <a:spLocks noGrp="1"/>
          </p:cNvSpPr>
          <p:nvPr>
            <p:ph idx="13" hasCustomPrompt="1"/>
          </p:nvPr>
        </p:nvSpPr>
        <p:spPr>
          <a:xfrm>
            <a:off x="3402167" y="5903871"/>
            <a:ext cx="2062904" cy="430887"/>
          </a:xfrm>
        </p:spPr>
        <p:txBody>
          <a:bodyPr anchor="b">
            <a:spAutoFit/>
          </a:bodyPr>
          <a:lstStyle>
            <a:lvl1pPr marL="0" indent="0" algn="l">
              <a:buNone/>
              <a:defRPr sz="2200" baseline="0">
                <a:solidFill>
                  <a:schemeClr val="bg1"/>
                </a:solidFill>
                <a:latin typeface="Segoe UI" panose="020B0502040204020203" pitchFamily="34" charset="0"/>
                <a:cs typeface="Segoe UI" panose="020B0502040204020203" pitchFamily="34" charset="0"/>
              </a:defRPr>
            </a:lvl1pPr>
            <a:lvl2pPr>
              <a:defRPr>
                <a:latin typeface="Segoe UI Light" panose="020B0502040204020203" pitchFamily="34" charset="0"/>
                <a:cs typeface="Segoe UI Light" panose="020B0502040204020203" pitchFamily="34" charset="0"/>
              </a:defRPr>
            </a:lvl2pPr>
            <a:lvl3pPr>
              <a:defRPr>
                <a:latin typeface="Segoe UI Light" panose="020B0502040204020203" pitchFamily="34" charset="0"/>
                <a:cs typeface="Segoe UI Light" panose="020B0502040204020203" pitchFamily="34" charset="0"/>
              </a:defRPr>
            </a:lvl3pPr>
            <a:lvl4pPr>
              <a:defRPr>
                <a:latin typeface="Segoe UI Light" panose="020B0502040204020203" pitchFamily="34" charset="0"/>
                <a:cs typeface="Segoe UI Light" panose="020B0502040204020203" pitchFamily="34" charset="0"/>
              </a:defRPr>
            </a:lvl4pPr>
            <a:lvl5pPr>
              <a:defRPr>
                <a:latin typeface="Segoe UI Light" panose="020B0502040204020203" pitchFamily="34" charset="0"/>
                <a:cs typeface="Segoe UI Light" panose="020B0502040204020203" pitchFamily="34" charset="0"/>
              </a:defRPr>
            </a:lvl5pPr>
          </a:lstStyle>
          <a:p>
            <a:pPr lvl="0"/>
            <a:r>
              <a:rPr lang="nb-NO" dirty="0" err="1"/>
              <a:t>Title</a:t>
            </a:r>
            <a:endParaRPr lang="nb-NO" dirty="0"/>
          </a:p>
        </p:txBody>
      </p:sp>
      <p:sp>
        <p:nvSpPr>
          <p:cNvPr id="24" name="Content Placeholder 2"/>
          <p:cNvSpPr>
            <a:spLocks noGrp="1"/>
          </p:cNvSpPr>
          <p:nvPr>
            <p:ph idx="14" hasCustomPrompt="1"/>
          </p:nvPr>
        </p:nvSpPr>
        <p:spPr>
          <a:xfrm>
            <a:off x="5787241" y="5578515"/>
            <a:ext cx="2062904" cy="769441"/>
          </a:xfrm>
        </p:spPr>
        <p:txBody>
          <a:bodyPr anchor="b">
            <a:spAutoFit/>
          </a:bodyPr>
          <a:lstStyle>
            <a:lvl1pPr marL="0" indent="0" algn="l">
              <a:buNone/>
              <a:defRPr sz="2200" baseline="0">
                <a:solidFill>
                  <a:schemeClr val="bg1"/>
                </a:solidFill>
                <a:latin typeface="Segoe UI" panose="020B0502040204020203" pitchFamily="34" charset="0"/>
                <a:cs typeface="Segoe UI" panose="020B0502040204020203" pitchFamily="34" charset="0"/>
              </a:defRPr>
            </a:lvl1pPr>
            <a:lvl2pPr>
              <a:defRPr>
                <a:latin typeface="Segoe UI Light" panose="020B0502040204020203" pitchFamily="34" charset="0"/>
                <a:cs typeface="Segoe UI Light" panose="020B0502040204020203" pitchFamily="34" charset="0"/>
              </a:defRPr>
            </a:lvl2pPr>
            <a:lvl3pPr>
              <a:defRPr>
                <a:latin typeface="Segoe UI Light" panose="020B0502040204020203" pitchFamily="34" charset="0"/>
                <a:cs typeface="Segoe UI Light" panose="020B0502040204020203" pitchFamily="34" charset="0"/>
              </a:defRPr>
            </a:lvl3pPr>
            <a:lvl4pPr>
              <a:defRPr>
                <a:latin typeface="Segoe UI Light" panose="020B0502040204020203" pitchFamily="34" charset="0"/>
                <a:cs typeface="Segoe UI Light" panose="020B0502040204020203" pitchFamily="34" charset="0"/>
              </a:defRPr>
            </a:lvl4pPr>
            <a:lvl5pPr>
              <a:defRPr>
                <a:latin typeface="Segoe UI Light" panose="020B0502040204020203" pitchFamily="34" charset="0"/>
                <a:cs typeface="Segoe UI Light" panose="020B0502040204020203" pitchFamily="34" charset="0"/>
              </a:defRPr>
            </a:lvl5pPr>
          </a:lstStyle>
          <a:p>
            <a:pPr lvl="0"/>
            <a:r>
              <a:rPr lang="nb-NO" dirty="0"/>
              <a:t>Community contributions</a:t>
            </a:r>
          </a:p>
        </p:txBody>
      </p:sp>
      <p:sp>
        <p:nvSpPr>
          <p:cNvPr id="26" name="Content Placeholder 2"/>
          <p:cNvSpPr>
            <a:spLocks noGrp="1"/>
          </p:cNvSpPr>
          <p:nvPr>
            <p:ph idx="16" hasCustomPrompt="1"/>
          </p:nvPr>
        </p:nvSpPr>
        <p:spPr>
          <a:xfrm>
            <a:off x="8193511" y="4870628"/>
            <a:ext cx="2062904" cy="1477328"/>
          </a:xfrm>
        </p:spPr>
        <p:txBody>
          <a:bodyPr anchor="b">
            <a:spAutoFit/>
          </a:bodyPr>
          <a:lstStyle>
            <a:lvl1pPr marL="0" indent="0" algn="l">
              <a:buNone/>
              <a:defRPr sz="2200" baseline="0">
                <a:solidFill>
                  <a:schemeClr val="bg1"/>
                </a:solidFill>
                <a:latin typeface="Segoe UI" panose="020B0502040204020203" pitchFamily="34" charset="0"/>
                <a:cs typeface="Segoe UI" panose="020B0502040204020203" pitchFamily="34" charset="0"/>
              </a:defRPr>
            </a:lvl1pPr>
            <a:lvl2pPr>
              <a:defRPr>
                <a:latin typeface="Segoe UI Light" panose="020B0502040204020203" pitchFamily="34" charset="0"/>
                <a:cs typeface="Segoe UI Light" panose="020B0502040204020203" pitchFamily="34" charset="0"/>
              </a:defRPr>
            </a:lvl2pPr>
            <a:lvl3pPr>
              <a:defRPr>
                <a:latin typeface="Segoe UI Light" panose="020B0502040204020203" pitchFamily="34" charset="0"/>
                <a:cs typeface="Segoe UI Light" panose="020B0502040204020203" pitchFamily="34" charset="0"/>
              </a:defRPr>
            </a:lvl3pPr>
            <a:lvl4pPr>
              <a:defRPr>
                <a:latin typeface="Segoe UI Light" panose="020B0502040204020203" pitchFamily="34" charset="0"/>
                <a:cs typeface="Segoe UI Light" panose="020B0502040204020203" pitchFamily="34" charset="0"/>
              </a:defRPr>
            </a:lvl4pPr>
            <a:lvl5pPr>
              <a:defRPr>
                <a:latin typeface="Segoe UI Light" panose="020B0502040204020203" pitchFamily="34" charset="0"/>
                <a:cs typeface="Segoe UI Light" panose="020B0502040204020203" pitchFamily="34" charset="0"/>
              </a:defRPr>
            </a:lvl5pPr>
          </a:lstStyle>
          <a:p>
            <a:pPr lvl="0"/>
            <a:r>
              <a:rPr lang="nb-NO" dirty="0"/>
              <a:t>Awards and titles, overlay the MVP logo with suitable</a:t>
            </a:r>
          </a:p>
        </p:txBody>
      </p:sp>
      <p:sp>
        <p:nvSpPr>
          <p:cNvPr id="27" name="Content Placeholder 2"/>
          <p:cNvSpPr>
            <a:spLocks noGrp="1"/>
          </p:cNvSpPr>
          <p:nvPr>
            <p:ph idx="17" hasCustomPrompt="1"/>
          </p:nvPr>
        </p:nvSpPr>
        <p:spPr>
          <a:xfrm>
            <a:off x="3388106" y="3542151"/>
            <a:ext cx="4650327" cy="430887"/>
          </a:xfrm>
          <a:gradFill>
            <a:gsLst>
              <a:gs pos="100000">
                <a:schemeClr val="bg2">
                  <a:lumMod val="25000"/>
                </a:schemeClr>
              </a:gs>
              <a:gs pos="0">
                <a:srgbClr val="000000">
                  <a:alpha val="0"/>
                </a:srgbClr>
              </a:gs>
            </a:gsLst>
            <a:lin ang="5400000" scaled="0"/>
          </a:gradFill>
        </p:spPr>
        <p:txBody>
          <a:bodyPr wrap="square" anchor="b">
            <a:spAutoFit/>
          </a:bodyPr>
          <a:lstStyle>
            <a:lvl1pPr marL="0" indent="0" algn="l">
              <a:buNone/>
              <a:defRPr sz="2200" baseline="0">
                <a:solidFill>
                  <a:schemeClr val="bg1"/>
                </a:solidFill>
                <a:latin typeface="Segoe UI" panose="020B0502040204020203" pitchFamily="34" charset="0"/>
                <a:cs typeface="Segoe UI" panose="020B0502040204020203" pitchFamily="34" charset="0"/>
              </a:defRPr>
            </a:lvl1pPr>
            <a:lvl2pPr>
              <a:defRPr>
                <a:latin typeface="Segoe UI Light" panose="020B0502040204020203" pitchFamily="34" charset="0"/>
                <a:cs typeface="Segoe UI Light" panose="020B0502040204020203" pitchFamily="34" charset="0"/>
              </a:defRPr>
            </a:lvl2pPr>
            <a:lvl3pPr>
              <a:defRPr>
                <a:latin typeface="Segoe UI Light" panose="020B0502040204020203" pitchFamily="34" charset="0"/>
                <a:cs typeface="Segoe UI Light" panose="020B0502040204020203" pitchFamily="34" charset="0"/>
              </a:defRPr>
            </a:lvl3pPr>
            <a:lvl4pPr>
              <a:defRPr>
                <a:latin typeface="Segoe UI Light" panose="020B0502040204020203" pitchFamily="34" charset="0"/>
                <a:cs typeface="Segoe UI Light" panose="020B0502040204020203" pitchFamily="34" charset="0"/>
              </a:defRPr>
            </a:lvl4pPr>
            <a:lvl5pPr>
              <a:defRPr>
                <a:latin typeface="Segoe UI Light" panose="020B0502040204020203" pitchFamily="34" charset="0"/>
                <a:cs typeface="Segoe UI Light" panose="020B0502040204020203" pitchFamily="34" charset="0"/>
              </a:defRPr>
            </a:lvl5pPr>
          </a:lstStyle>
          <a:p>
            <a:pPr lvl="0"/>
            <a:r>
              <a:rPr lang="nb-NO" dirty="0"/>
              <a:t>Picture title</a:t>
            </a:r>
          </a:p>
        </p:txBody>
      </p:sp>
      <p:sp>
        <p:nvSpPr>
          <p:cNvPr id="35" name="Title 1"/>
          <p:cNvSpPr>
            <a:spLocks noGrp="1"/>
          </p:cNvSpPr>
          <p:nvPr>
            <p:ph type="title" hasCustomPrompt="1"/>
          </p:nvPr>
        </p:nvSpPr>
        <p:spPr>
          <a:xfrm>
            <a:off x="277404" y="-127145"/>
            <a:ext cx="9382449" cy="1386784"/>
          </a:xfrm>
          <a:solidFill>
            <a:srgbClr val="396581"/>
          </a:solidFill>
        </p:spPr>
        <p:txBody>
          <a:bodyPr>
            <a:normAutofit/>
          </a:bodyPr>
          <a:lstStyle>
            <a:lvl1pPr>
              <a:defRPr sz="5400" baseline="0">
                <a:solidFill>
                  <a:schemeClr val="bg1"/>
                </a:solidFill>
                <a:latin typeface="Segoe UI Light" panose="020B0502040204020203" pitchFamily="34" charset="0"/>
                <a:cs typeface="Segoe UI Light" panose="020B0502040204020203" pitchFamily="34" charset="0"/>
              </a:defRPr>
            </a:lvl1pPr>
          </a:lstStyle>
          <a:p>
            <a:r>
              <a:rPr lang="en-US" dirty="0"/>
              <a:t>Speaker information</a:t>
            </a:r>
            <a:endParaRPr lang="nb-NO" dirty="0"/>
          </a:p>
        </p:txBody>
      </p:sp>
    </p:spTree>
    <p:extLst>
      <p:ext uri="{BB962C8B-B14F-4D97-AF65-F5344CB8AC3E}">
        <p14:creationId xmlns:p14="http://schemas.microsoft.com/office/powerpoint/2010/main" val="36965225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0102" y="1130777"/>
            <a:ext cx="9825949" cy="851697"/>
          </a:xfrm>
        </p:spPr>
        <p:txBody>
          <a:bodyPr/>
          <a:lstStyle>
            <a:lvl1pPr algn="ctr">
              <a:defRPr b="0" i="0" cap="all" baseline="0">
                <a:solidFill>
                  <a:srgbClr val="7F7F7F"/>
                </a:solidFill>
                <a:effectLst/>
              </a:defRPr>
            </a:lvl1pPr>
          </a:lstStyle>
          <a:p>
            <a:r>
              <a:rPr lang="en-US" dirty="0"/>
              <a:t>Click to edit Master title style</a:t>
            </a:r>
          </a:p>
        </p:txBody>
      </p:sp>
      <p:sp>
        <p:nvSpPr>
          <p:cNvPr id="3" name="Content Placeholder 2"/>
          <p:cNvSpPr>
            <a:spLocks noGrp="1"/>
          </p:cNvSpPr>
          <p:nvPr>
            <p:ph idx="1"/>
          </p:nvPr>
        </p:nvSpPr>
        <p:spPr>
          <a:xfrm>
            <a:off x="1167171" y="2091667"/>
            <a:ext cx="8739823" cy="3767670"/>
          </a:xfrm>
        </p:spPr>
        <p:txBody>
          <a:bodyPr anchor="t">
            <a:normAutofit/>
          </a:bodyPr>
          <a:lstStyle>
            <a:lvl1pPr>
              <a:defRPr sz="2400">
                <a:solidFill>
                  <a:srgbClr val="7F7F7F"/>
                </a:solidFill>
                <a:effectLst/>
              </a:defRPr>
            </a:lvl1pPr>
            <a:lvl2pPr>
              <a:defRPr sz="2000">
                <a:solidFill>
                  <a:srgbClr val="7F7F7F"/>
                </a:solidFill>
                <a:effectLst/>
              </a:defRPr>
            </a:lvl2pPr>
            <a:lvl3pPr>
              <a:defRPr sz="1800">
                <a:solidFill>
                  <a:srgbClr val="7F7F7F"/>
                </a:solidFill>
                <a:effectLst/>
              </a:defRPr>
            </a:lvl3pPr>
            <a:lvl4pPr>
              <a:defRPr sz="1600">
                <a:solidFill>
                  <a:srgbClr val="7F7F7F"/>
                </a:solidFill>
                <a:effectLst/>
              </a:defRPr>
            </a:lvl4pPr>
            <a:lvl5pPr>
              <a:defRPr sz="1600">
                <a:solidFill>
                  <a:srgbClr val="7F7F7F"/>
                </a:solidFill>
                <a:effect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5984399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4"/>
            <a:ext cx="10515600" cy="4421577"/>
          </a:xfrm>
        </p:spPr>
        <p:txBody>
          <a:bodyPr>
            <a:normAutofit/>
          </a:bodyPr>
          <a:lstStyle>
            <a:lvl1pPr>
              <a:defRPr>
                <a:latin typeface="Segoe UI Light" panose="020B0502040204020203" pitchFamily="34" charset="0"/>
                <a:cs typeface="Segoe UI Light" panose="020B0502040204020203" pitchFamily="34" charset="0"/>
              </a:defRPr>
            </a:lvl1pPr>
            <a:lvl2pPr>
              <a:defRPr>
                <a:latin typeface="Segoe UI Light" panose="020B0502040204020203" pitchFamily="34" charset="0"/>
                <a:cs typeface="Segoe UI Light" panose="020B0502040204020203" pitchFamily="34" charset="0"/>
              </a:defRPr>
            </a:lvl2pPr>
            <a:lvl3pPr>
              <a:defRPr>
                <a:latin typeface="Segoe UI Light" panose="020B0502040204020203" pitchFamily="34" charset="0"/>
                <a:cs typeface="Segoe UI Light" panose="020B0502040204020203" pitchFamily="34" charset="0"/>
              </a:defRPr>
            </a:lvl3pPr>
            <a:lvl4pPr>
              <a:defRPr>
                <a:latin typeface="Segoe UI Light" panose="020B0502040204020203" pitchFamily="34" charset="0"/>
                <a:cs typeface="Segoe UI Light" panose="020B0502040204020203" pitchFamily="34" charset="0"/>
              </a:defRPr>
            </a:lvl4pPr>
            <a:lvl5pPr>
              <a:defRPr>
                <a:latin typeface="Segoe UI Light" panose="020B0502040204020203" pitchFamily="34" charset="0"/>
                <a:cs typeface="Segoe UI Light" panose="020B05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12" name="Title 1"/>
          <p:cNvSpPr>
            <a:spLocks noGrp="1"/>
          </p:cNvSpPr>
          <p:nvPr>
            <p:ph type="title"/>
          </p:nvPr>
        </p:nvSpPr>
        <p:spPr>
          <a:xfrm>
            <a:off x="277402" y="-180935"/>
            <a:ext cx="9382449" cy="1386784"/>
          </a:xfrm>
          <a:solidFill>
            <a:srgbClr val="396581"/>
          </a:solidFill>
        </p:spPr>
        <p:txBody>
          <a:bodyPr>
            <a:normAutofit/>
          </a:bodyPr>
          <a:lstStyle>
            <a:lvl1pPr>
              <a:defRPr sz="5400">
                <a:solidFill>
                  <a:schemeClr val="bg1"/>
                </a:solidFill>
                <a:latin typeface="Segoe UI Light" panose="020B0502040204020203" pitchFamily="34" charset="0"/>
                <a:cs typeface="Segoe UI Light" panose="020B0502040204020203" pitchFamily="34" charset="0"/>
              </a:defRPr>
            </a:lvl1pPr>
          </a:lstStyle>
          <a:p>
            <a:r>
              <a:rPr lang="en-US"/>
              <a:t>Click to edit Master title style</a:t>
            </a:r>
            <a:endParaRPr lang="nb-NO" dirty="0"/>
          </a:p>
        </p:txBody>
      </p:sp>
      <p:grpSp>
        <p:nvGrpSpPr>
          <p:cNvPr id="14" name="Group 13"/>
          <p:cNvGrpSpPr/>
          <p:nvPr userDrawn="1"/>
        </p:nvGrpSpPr>
        <p:grpSpPr>
          <a:xfrm>
            <a:off x="0" y="-180935"/>
            <a:ext cx="12192000" cy="1386784"/>
            <a:chOff x="0" y="-127146"/>
            <a:chExt cx="12192000" cy="1386784"/>
          </a:xfrm>
          <a:solidFill>
            <a:srgbClr val="396581"/>
          </a:solidFill>
        </p:grpSpPr>
        <p:sp>
          <p:nvSpPr>
            <p:cNvPr id="15" name="Rectangle 14"/>
            <p:cNvSpPr/>
            <p:nvPr userDrawn="1"/>
          </p:nvSpPr>
          <p:spPr>
            <a:xfrm>
              <a:off x="9659853" y="-127146"/>
              <a:ext cx="2532147" cy="13867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7" name="Rectangle 16"/>
            <p:cNvSpPr/>
            <p:nvPr userDrawn="1"/>
          </p:nvSpPr>
          <p:spPr>
            <a:xfrm>
              <a:off x="0" y="-126383"/>
              <a:ext cx="277402" cy="13860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gr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874215" y="198518"/>
            <a:ext cx="2103421" cy="392163"/>
          </a:xfrm>
          <a:prstGeom prst="rect">
            <a:avLst/>
          </a:prstGeom>
        </p:spPr>
      </p:pic>
    </p:spTree>
    <p:extLst>
      <p:ext uri="{BB962C8B-B14F-4D97-AF65-F5344CB8AC3E}">
        <p14:creationId xmlns:p14="http://schemas.microsoft.com/office/powerpoint/2010/main" val="24651771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524000" y="79728"/>
            <a:ext cx="8010698" cy="776483"/>
          </a:xfrm>
          <a:prstGeom prst="rect">
            <a:avLst/>
          </a:prstGeom>
        </p:spPr>
        <p:txBody>
          <a:bodyPr anchor="b">
            <a:normAutofit/>
          </a:bodyPr>
          <a:lstStyle>
            <a:lvl1pPr algn="l">
              <a:defRPr sz="3200">
                <a:latin typeface="Segoe UI Semibold" panose="020B0702040204020203" pitchFamily="34" charset="0"/>
              </a:defRPr>
            </a:lvl1pPr>
          </a:lstStyle>
          <a:p>
            <a:r>
              <a:rPr lang="en-US" dirty="0"/>
              <a:t>Name of speaker</a:t>
            </a:r>
          </a:p>
        </p:txBody>
      </p:sp>
      <p:sp>
        <p:nvSpPr>
          <p:cNvPr id="6" name="Footer Placeholder 4"/>
          <p:cNvSpPr>
            <a:spLocks noGrp="1"/>
          </p:cNvSpPr>
          <p:nvPr>
            <p:ph type="ftr" sz="quarter" idx="11"/>
          </p:nvPr>
        </p:nvSpPr>
        <p:spPr>
          <a:xfrm>
            <a:off x="4038600" y="6356350"/>
            <a:ext cx="4114800" cy="365125"/>
          </a:xfrm>
          <a:prstGeom prst="rect">
            <a:avLst/>
          </a:prstGeom>
        </p:spPr>
        <p:txBody>
          <a:bodyPr/>
          <a:lstStyle>
            <a:lvl1pPr algn="ctr">
              <a:defRPr>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53989" cy="6858000"/>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9"/>
            <a:ext cx="1915516" cy="474184"/>
          </a:xfrm>
          <a:prstGeom prst="rect">
            <a:avLst/>
          </a:prstGeom>
        </p:spPr>
      </p:pic>
      <p:sp>
        <p:nvSpPr>
          <p:cNvPr id="8" name="Content Placeholder 2"/>
          <p:cNvSpPr>
            <a:spLocks noGrp="1"/>
          </p:cNvSpPr>
          <p:nvPr>
            <p:ph sz="half" idx="12" hasCustomPrompt="1"/>
          </p:nvPr>
        </p:nvSpPr>
        <p:spPr>
          <a:xfrm>
            <a:off x="1523999" y="1231925"/>
            <a:ext cx="2368948" cy="2356073"/>
          </a:xfrm>
          <a:prstGeom prst="rect">
            <a:avLst/>
          </a:prstGeom>
        </p:spPr>
        <p:txBody>
          <a:bodyPr/>
          <a:lstStyle>
            <a:lvl1pPr marL="0" indent="0">
              <a:buNone/>
              <a:defRPr sz="2400" b="0" i="0">
                <a:latin typeface="Segoe UI Semilight" panose="020B0402040204020203" pitchFamily="34" charset="0"/>
                <a:ea typeface="Segoe UI" panose="020B0502040204020203" pitchFamily="34" charset="0"/>
                <a:cs typeface="Segoe UI Semilight" panose="020B0402040204020203" pitchFamily="34" charset="0"/>
              </a:defRPr>
            </a:lvl1pPr>
            <a:lvl2pPr>
              <a:defRPr sz="2000" b="0" i="0">
                <a:latin typeface="Segoe UI Semilight" panose="020B0402040204020203" pitchFamily="34" charset="0"/>
                <a:ea typeface="Segoe UI" panose="020B0502040204020203" pitchFamily="34" charset="0"/>
                <a:cs typeface="Segoe UI Semilight" panose="020B0402040204020203" pitchFamily="34" charset="0"/>
              </a:defRPr>
            </a:lvl2pPr>
            <a:lvl3pPr>
              <a:defRPr sz="1800" b="0" i="0">
                <a:latin typeface="Segoe UI Semilight" panose="020B0402040204020203" pitchFamily="34" charset="0"/>
                <a:ea typeface="Segoe UI" panose="020B0502040204020203" pitchFamily="34" charset="0"/>
                <a:cs typeface="Segoe UI Semilight" panose="020B0402040204020203" pitchFamily="34" charset="0"/>
              </a:defRPr>
            </a:lvl3pPr>
            <a:lvl4pPr>
              <a:defRPr sz="1600" b="0" i="0">
                <a:latin typeface="Segoe UI Semilight" panose="020B0402040204020203" pitchFamily="34" charset="0"/>
                <a:ea typeface="Segoe UI" panose="020B0502040204020203" pitchFamily="34" charset="0"/>
                <a:cs typeface="Segoe UI Semilight" panose="020B0402040204020203" pitchFamily="34" charset="0"/>
              </a:defRPr>
            </a:lvl4pPr>
            <a:lvl5pPr>
              <a:defRPr sz="1400" b="0" i="0">
                <a:latin typeface="Segoe UI Semilight" panose="020B0402040204020203" pitchFamily="34" charset="0"/>
                <a:ea typeface="Segoe UI" panose="020B0502040204020203" pitchFamily="34" charset="0"/>
                <a:cs typeface="Segoe UI Semilight" panose="020B0402040204020203" pitchFamily="34" charset="0"/>
              </a:defRPr>
            </a:lvl5pPr>
          </a:lstStyle>
          <a:p>
            <a:pPr lvl="0"/>
            <a:r>
              <a:rPr lang="en-US" dirty="0"/>
              <a:t>Speaker image</a:t>
            </a:r>
          </a:p>
        </p:txBody>
      </p:sp>
      <p:sp>
        <p:nvSpPr>
          <p:cNvPr id="10" name="Content Placeholder 3"/>
          <p:cNvSpPr>
            <a:spLocks noGrp="1"/>
          </p:cNvSpPr>
          <p:nvPr>
            <p:ph sz="half" idx="2" hasCustomPrompt="1"/>
          </p:nvPr>
        </p:nvSpPr>
        <p:spPr>
          <a:xfrm>
            <a:off x="4017695" y="1231925"/>
            <a:ext cx="4847963" cy="2356073"/>
          </a:xfrm>
          <a:prstGeom prst="rect">
            <a:avLst/>
          </a:prstGeom>
        </p:spPr>
        <p:txBody>
          <a:bodyPr/>
          <a:lstStyle>
            <a:lvl1pPr marL="0" indent="0">
              <a:buNone/>
              <a:defRPr sz="2400" b="0" i="0">
                <a:latin typeface="Segoe UI Semilight" panose="020B0402040204020203" pitchFamily="34" charset="0"/>
                <a:cs typeface="Segoe UI Semilight" panose="020B0402040204020203" pitchFamily="34" charset="0"/>
              </a:defRPr>
            </a:lvl1pPr>
            <a:lvl2pPr>
              <a:defRPr sz="2000" b="0" i="0">
                <a:latin typeface="Segoe UI Semilight" panose="020B0402040204020203" pitchFamily="34" charset="0"/>
                <a:cs typeface="Segoe UI Semilight" panose="020B0402040204020203" pitchFamily="34" charset="0"/>
              </a:defRPr>
            </a:lvl2pPr>
            <a:lvl3pPr>
              <a:defRPr sz="1800" b="0" i="0">
                <a:latin typeface="Segoe UI Semilight" panose="020B0402040204020203" pitchFamily="34" charset="0"/>
                <a:cs typeface="Segoe UI Semilight" panose="020B0402040204020203" pitchFamily="34" charset="0"/>
              </a:defRPr>
            </a:lvl3pPr>
            <a:lvl4pPr>
              <a:defRPr sz="1600" b="0" i="0">
                <a:latin typeface="Segoe UI Semilight" panose="020B0402040204020203" pitchFamily="34" charset="0"/>
                <a:cs typeface="Segoe UI Semilight" panose="020B0402040204020203" pitchFamily="34" charset="0"/>
              </a:defRPr>
            </a:lvl4pPr>
            <a:lvl5pPr>
              <a:defRPr sz="1400" b="0" i="0">
                <a:latin typeface="Segoe UI Semilight" panose="020B0402040204020203" pitchFamily="34" charset="0"/>
                <a:cs typeface="Segoe UI Semilight" panose="020B0402040204020203" pitchFamily="34" charset="0"/>
              </a:defRPr>
            </a:lvl5pPr>
          </a:lstStyle>
          <a:p>
            <a:pPr lvl="0"/>
            <a:r>
              <a:rPr lang="en-US" dirty="0"/>
              <a:t>Personal picture of your hobby or location</a:t>
            </a:r>
          </a:p>
        </p:txBody>
      </p:sp>
      <p:sp>
        <p:nvSpPr>
          <p:cNvPr id="16" name="Content Placeholder 10"/>
          <p:cNvSpPr>
            <a:spLocks noGrp="1"/>
          </p:cNvSpPr>
          <p:nvPr>
            <p:ph idx="16"/>
          </p:nvPr>
        </p:nvSpPr>
        <p:spPr>
          <a:xfrm>
            <a:off x="8739560" y="5057828"/>
            <a:ext cx="2298941" cy="840230"/>
          </a:xfrm>
          <a:prstGeom prst="rect">
            <a:avLst/>
          </a:prstGeom>
        </p:spPr>
        <p:txBody>
          <a:bodyPr/>
          <a:lstStyle/>
          <a:p>
            <a:pPr lvl="0"/>
            <a:r>
              <a:rPr lang="en-US" sz="1800"/>
              <a:t>Edit Master text styles</a:t>
            </a:r>
          </a:p>
        </p:txBody>
      </p:sp>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3999" y="3749635"/>
            <a:ext cx="2368948" cy="2356073"/>
          </a:xfrm>
          <a:prstGeom prst="rect">
            <a:avLst/>
          </a:prstGeom>
        </p:spPr>
      </p:pic>
      <p:pic>
        <p:nvPicPr>
          <p:cNvPr id="19" name="Picture 1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017695" y="3753780"/>
            <a:ext cx="2368948" cy="2356073"/>
          </a:xfrm>
          <a:prstGeom prst="rect">
            <a:avLst/>
          </a:prstGeom>
        </p:spPr>
      </p:pic>
      <p:pic>
        <p:nvPicPr>
          <p:cNvPr id="20" name="Picture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17845" y="3749635"/>
            <a:ext cx="2368948" cy="2356073"/>
          </a:xfrm>
          <a:prstGeom prst="rect">
            <a:avLst/>
          </a:prstGeom>
        </p:spPr>
      </p:pic>
      <p:pic>
        <p:nvPicPr>
          <p:cNvPr id="21" name="Picture 2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16028" y="3749634"/>
            <a:ext cx="2368948" cy="2356073"/>
          </a:xfrm>
          <a:prstGeom prst="rect">
            <a:avLst/>
          </a:prstGeom>
        </p:spPr>
      </p:pic>
      <p:pic>
        <p:nvPicPr>
          <p:cNvPr id="22" name="Picture 2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16028" y="1231925"/>
            <a:ext cx="2368948" cy="2356073"/>
          </a:xfrm>
          <a:prstGeom prst="rect">
            <a:avLst/>
          </a:prstGeom>
        </p:spPr>
      </p:pic>
      <p:sp>
        <p:nvSpPr>
          <p:cNvPr id="25" name="Content Placeholder 2"/>
          <p:cNvSpPr>
            <a:spLocks noGrp="1"/>
          </p:cNvSpPr>
          <p:nvPr>
            <p:ph sz="half" idx="17" hasCustomPrompt="1"/>
          </p:nvPr>
        </p:nvSpPr>
        <p:spPr>
          <a:xfrm>
            <a:off x="1680833" y="5011098"/>
            <a:ext cx="2068208" cy="949128"/>
          </a:xfrm>
          <a:prstGeom prst="rect">
            <a:avLst/>
          </a:prstGeom>
        </p:spPr>
        <p:txBody>
          <a:bodyPr/>
          <a:lstStyle>
            <a:lvl1pPr marL="0" indent="0" algn="ctr">
              <a:buNone/>
              <a:defRPr sz="20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1pPr>
            <a:lvl2pPr>
              <a:defRPr sz="16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2pPr>
            <a:lvl3pPr>
              <a:defRPr sz="1800" b="0" i="0">
                <a:latin typeface="Segoe UI Semilight" panose="020B0402040204020203" pitchFamily="34" charset="0"/>
                <a:ea typeface="Segoe UI" panose="020B0502040204020203" pitchFamily="34" charset="0"/>
                <a:cs typeface="Segoe UI Semilight" panose="020B0402040204020203" pitchFamily="34" charset="0"/>
              </a:defRPr>
            </a:lvl3pPr>
            <a:lvl4pPr>
              <a:defRPr sz="1600" b="0" i="0">
                <a:latin typeface="Segoe UI Semilight" panose="020B0402040204020203" pitchFamily="34" charset="0"/>
                <a:ea typeface="Segoe UI" panose="020B0502040204020203" pitchFamily="34" charset="0"/>
                <a:cs typeface="Segoe UI Semilight" panose="020B0402040204020203" pitchFamily="34" charset="0"/>
              </a:defRPr>
            </a:lvl4pPr>
            <a:lvl5pPr>
              <a:defRPr sz="1400" b="0" i="0">
                <a:latin typeface="Segoe UI Semilight" panose="020B0402040204020203" pitchFamily="34" charset="0"/>
                <a:ea typeface="Segoe UI" panose="020B0502040204020203" pitchFamily="34" charset="0"/>
                <a:cs typeface="Segoe UI Semilight" panose="020B0402040204020203" pitchFamily="34" charset="0"/>
              </a:defRPr>
            </a:lvl5pPr>
          </a:lstStyle>
          <a:p>
            <a:pPr lvl="0"/>
            <a:r>
              <a:rPr lang="en-US" dirty="0"/>
              <a:t>Title</a:t>
            </a:r>
          </a:p>
        </p:txBody>
      </p:sp>
      <p:sp>
        <p:nvSpPr>
          <p:cNvPr id="26" name="Content Placeholder 2"/>
          <p:cNvSpPr>
            <a:spLocks noGrp="1"/>
          </p:cNvSpPr>
          <p:nvPr>
            <p:ph sz="half" idx="18" hasCustomPrompt="1"/>
          </p:nvPr>
        </p:nvSpPr>
        <p:spPr>
          <a:xfrm>
            <a:off x="4169049" y="3903669"/>
            <a:ext cx="2068208" cy="2048004"/>
          </a:xfrm>
          <a:prstGeom prst="rect">
            <a:avLst/>
          </a:prstGeom>
        </p:spPr>
        <p:txBody>
          <a:bodyPr/>
          <a:lstStyle>
            <a:lvl1pPr>
              <a:defRPr sz="20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1pPr>
            <a:lvl2pPr>
              <a:defRPr sz="16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2pPr>
            <a:lvl3pPr>
              <a:defRPr sz="1800" b="0" i="0">
                <a:latin typeface="Segoe UI Semilight" panose="020B0402040204020203" pitchFamily="34" charset="0"/>
                <a:ea typeface="Segoe UI" panose="020B0502040204020203" pitchFamily="34" charset="0"/>
                <a:cs typeface="Segoe UI Semilight" panose="020B0402040204020203" pitchFamily="34" charset="0"/>
              </a:defRPr>
            </a:lvl3pPr>
            <a:lvl4pPr>
              <a:defRPr sz="1600" b="0" i="0">
                <a:latin typeface="Segoe UI Semilight" panose="020B0402040204020203" pitchFamily="34" charset="0"/>
                <a:ea typeface="Segoe UI" panose="020B0502040204020203" pitchFamily="34" charset="0"/>
                <a:cs typeface="Segoe UI Semilight" panose="020B0402040204020203" pitchFamily="34" charset="0"/>
              </a:defRPr>
            </a:lvl4pPr>
            <a:lvl5pPr>
              <a:defRPr sz="1400" b="0" i="0">
                <a:latin typeface="Segoe UI Semilight" panose="020B0402040204020203" pitchFamily="34" charset="0"/>
                <a:ea typeface="Segoe UI" panose="020B0502040204020203" pitchFamily="34" charset="0"/>
                <a:cs typeface="Segoe UI Semilight" panose="020B0402040204020203" pitchFamily="34" charset="0"/>
              </a:defRPr>
            </a:lvl5pPr>
          </a:lstStyle>
          <a:p>
            <a:pPr lvl="0"/>
            <a:r>
              <a:rPr lang="en-US" dirty="0"/>
              <a:t>Skills &amp; years of experience</a:t>
            </a:r>
          </a:p>
        </p:txBody>
      </p:sp>
      <p:sp>
        <p:nvSpPr>
          <p:cNvPr id="27" name="Content Placeholder 2"/>
          <p:cNvSpPr>
            <a:spLocks noGrp="1"/>
          </p:cNvSpPr>
          <p:nvPr>
            <p:ph sz="half" idx="19" hasCustomPrompt="1"/>
          </p:nvPr>
        </p:nvSpPr>
        <p:spPr>
          <a:xfrm>
            <a:off x="6667232" y="5011097"/>
            <a:ext cx="2068208" cy="932101"/>
          </a:xfrm>
          <a:prstGeom prst="rect">
            <a:avLst/>
          </a:prstGeom>
        </p:spPr>
        <p:txBody>
          <a:bodyPr/>
          <a:lstStyle>
            <a:lvl1pPr marL="0" indent="0" algn="ctr">
              <a:buNone/>
              <a:defRPr sz="20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1pPr>
            <a:lvl2pPr>
              <a:defRPr sz="16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2pPr>
            <a:lvl3pPr>
              <a:defRPr sz="1800" b="0" i="0">
                <a:latin typeface="Segoe UI Semilight" panose="020B0402040204020203" pitchFamily="34" charset="0"/>
                <a:ea typeface="Segoe UI" panose="020B0502040204020203" pitchFamily="34" charset="0"/>
                <a:cs typeface="Segoe UI Semilight" panose="020B0402040204020203" pitchFamily="34" charset="0"/>
              </a:defRPr>
            </a:lvl3pPr>
            <a:lvl4pPr>
              <a:defRPr sz="1600" b="0" i="0">
                <a:latin typeface="Segoe UI Semilight" panose="020B0402040204020203" pitchFamily="34" charset="0"/>
                <a:ea typeface="Segoe UI" panose="020B0502040204020203" pitchFamily="34" charset="0"/>
                <a:cs typeface="Segoe UI Semilight" panose="020B0402040204020203" pitchFamily="34" charset="0"/>
              </a:defRPr>
            </a:lvl4pPr>
            <a:lvl5pPr>
              <a:defRPr sz="1400" b="0" i="0">
                <a:latin typeface="Segoe UI Semilight" panose="020B0402040204020203" pitchFamily="34" charset="0"/>
                <a:ea typeface="Segoe UI" panose="020B0502040204020203" pitchFamily="34" charset="0"/>
                <a:cs typeface="Segoe UI Semilight" panose="020B0402040204020203" pitchFamily="34" charset="0"/>
              </a:defRPr>
            </a:lvl5pPr>
          </a:lstStyle>
          <a:p>
            <a:pPr lvl="0"/>
            <a:r>
              <a:rPr lang="en-US" dirty="0"/>
              <a:t>Community contributions</a:t>
            </a:r>
          </a:p>
        </p:txBody>
      </p:sp>
      <p:sp>
        <p:nvSpPr>
          <p:cNvPr id="28" name="Content Placeholder 2"/>
          <p:cNvSpPr>
            <a:spLocks noGrp="1"/>
          </p:cNvSpPr>
          <p:nvPr>
            <p:ph sz="half" idx="20" hasCustomPrompt="1"/>
          </p:nvPr>
        </p:nvSpPr>
        <p:spPr>
          <a:xfrm>
            <a:off x="9166398" y="3901191"/>
            <a:ext cx="2068208" cy="2048004"/>
          </a:xfrm>
          <a:prstGeom prst="rect">
            <a:avLst/>
          </a:prstGeom>
        </p:spPr>
        <p:txBody>
          <a:bodyPr/>
          <a:lstStyle>
            <a:lvl1pPr>
              <a:defRPr sz="20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1pPr>
            <a:lvl2pPr>
              <a:defRPr sz="16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2pPr>
            <a:lvl3pPr>
              <a:defRPr sz="1800" b="0" i="0">
                <a:latin typeface="Segoe UI Semilight" panose="020B0402040204020203" pitchFamily="34" charset="0"/>
                <a:ea typeface="Segoe UI" panose="020B0502040204020203" pitchFamily="34" charset="0"/>
                <a:cs typeface="Segoe UI Semilight" panose="020B0402040204020203" pitchFamily="34" charset="0"/>
              </a:defRPr>
            </a:lvl3pPr>
            <a:lvl4pPr>
              <a:defRPr sz="1600" b="0" i="0">
                <a:latin typeface="Segoe UI Semilight" panose="020B0402040204020203" pitchFamily="34" charset="0"/>
                <a:ea typeface="Segoe UI" panose="020B0502040204020203" pitchFamily="34" charset="0"/>
                <a:cs typeface="Segoe UI Semilight" panose="020B0402040204020203" pitchFamily="34" charset="0"/>
              </a:defRPr>
            </a:lvl4pPr>
            <a:lvl5pPr>
              <a:defRPr sz="1400" b="0" i="0">
                <a:latin typeface="Segoe UI Semilight" panose="020B0402040204020203" pitchFamily="34" charset="0"/>
                <a:ea typeface="Segoe UI" panose="020B0502040204020203" pitchFamily="34" charset="0"/>
                <a:cs typeface="Segoe UI Semilight" panose="020B0402040204020203" pitchFamily="34" charset="0"/>
              </a:defRPr>
            </a:lvl5pPr>
          </a:lstStyle>
          <a:p>
            <a:pPr lvl="0"/>
            <a:r>
              <a:rPr lang="en-US" dirty="0"/>
              <a:t>Awards and titles</a:t>
            </a:r>
          </a:p>
        </p:txBody>
      </p:sp>
      <p:sp>
        <p:nvSpPr>
          <p:cNvPr id="29" name="Content Placeholder 2"/>
          <p:cNvSpPr>
            <a:spLocks noGrp="1"/>
          </p:cNvSpPr>
          <p:nvPr>
            <p:ph sz="half" idx="21" hasCustomPrompt="1"/>
          </p:nvPr>
        </p:nvSpPr>
        <p:spPr>
          <a:xfrm>
            <a:off x="9166398" y="2493817"/>
            <a:ext cx="2068208" cy="935181"/>
          </a:xfrm>
          <a:prstGeom prst="rect">
            <a:avLst/>
          </a:prstGeom>
        </p:spPr>
        <p:txBody>
          <a:bodyPr/>
          <a:lstStyle>
            <a:lvl1pPr marL="0" indent="0" algn="ctr">
              <a:buNone/>
              <a:defRPr sz="20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1pPr>
            <a:lvl2pPr>
              <a:defRPr sz="1600" b="0" i="0">
                <a:solidFill>
                  <a:schemeClr val="bg1"/>
                </a:solidFill>
                <a:latin typeface="Segoe UI Semilight" panose="020B0402040204020203" pitchFamily="34" charset="0"/>
                <a:ea typeface="Segoe UI" panose="020B0502040204020203" pitchFamily="34" charset="0"/>
                <a:cs typeface="Segoe UI Semilight" panose="020B0402040204020203" pitchFamily="34" charset="0"/>
              </a:defRPr>
            </a:lvl2pPr>
            <a:lvl3pPr>
              <a:defRPr sz="1800" b="0" i="0">
                <a:latin typeface="Segoe UI Semilight" panose="020B0402040204020203" pitchFamily="34" charset="0"/>
                <a:ea typeface="Segoe UI" panose="020B0502040204020203" pitchFamily="34" charset="0"/>
                <a:cs typeface="Segoe UI Semilight" panose="020B0402040204020203" pitchFamily="34" charset="0"/>
              </a:defRPr>
            </a:lvl3pPr>
            <a:lvl4pPr>
              <a:defRPr sz="1600" b="0" i="0">
                <a:latin typeface="Segoe UI Semilight" panose="020B0402040204020203" pitchFamily="34" charset="0"/>
                <a:ea typeface="Segoe UI" panose="020B0502040204020203" pitchFamily="34" charset="0"/>
                <a:cs typeface="Segoe UI Semilight" panose="020B0402040204020203" pitchFamily="34" charset="0"/>
              </a:defRPr>
            </a:lvl4pPr>
            <a:lvl5pPr>
              <a:defRPr sz="1400" b="0" i="0">
                <a:latin typeface="Segoe UI Semilight" panose="020B0402040204020203" pitchFamily="34" charset="0"/>
                <a:ea typeface="Segoe UI" panose="020B0502040204020203" pitchFamily="34" charset="0"/>
                <a:cs typeface="Segoe UI Semilight" panose="020B0402040204020203" pitchFamily="34" charset="0"/>
              </a:defRPr>
            </a:lvl5pPr>
          </a:lstStyle>
          <a:p>
            <a:pPr lvl="0"/>
            <a:r>
              <a:rPr lang="en-US" dirty="0"/>
              <a:t>Twitter handle</a:t>
            </a:r>
          </a:p>
          <a:p>
            <a:pPr lvl="0"/>
            <a:r>
              <a:rPr lang="en-US" dirty="0"/>
              <a:t>Hashtag for talk</a:t>
            </a:r>
          </a:p>
        </p:txBody>
      </p:sp>
      <p:sp>
        <p:nvSpPr>
          <p:cNvPr id="30" name="Freeform 136"/>
          <p:cNvSpPr>
            <a:spLocks noChangeAspect="1" noEditPoints="1"/>
          </p:cNvSpPr>
          <p:nvPr userDrawn="1"/>
        </p:nvSpPr>
        <p:spPr bwMode="black">
          <a:xfrm>
            <a:off x="2352134" y="3912222"/>
            <a:ext cx="784509" cy="937239"/>
          </a:xfrm>
          <a:custGeom>
            <a:avLst/>
            <a:gdLst>
              <a:gd name="T0" fmla="*/ 28 w 68"/>
              <a:gd name="T1" fmla="*/ 36 h 82"/>
              <a:gd name="T2" fmla="*/ 48 w 68"/>
              <a:gd name="T3" fmla="*/ 36 h 82"/>
              <a:gd name="T4" fmla="*/ 37 w 68"/>
              <a:gd name="T5" fmla="*/ 82 h 82"/>
              <a:gd name="T6" fmla="*/ 29 w 68"/>
              <a:gd name="T7" fmla="*/ 82 h 82"/>
              <a:gd name="T8" fmla="*/ 28 w 68"/>
              <a:gd name="T9" fmla="*/ 82 h 82"/>
              <a:gd name="T10" fmla="*/ 24 w 68"/>
              <a:gd name="T11" fmla="*/ 82 h 82"/>
              <a:gd name="T12" fmla="*/ 24 w 68"/>
              <a:gd name="T13" fmla="*/ 82 h 82"/>
              <a:gd name="T14" fmla="*/ 16 w 68"/>
              <a:gd name="T15" fmla="*/ 82 h 82"/>
              <a:gd name="T16" fmla="*/ 4 w 68"/>
              <a:gd name="T17" fmla="*/ 36 h 82"/>
              <a:gd name="T18" fmla="*/ 24 w 68"/>
              <a:gd name="T19" fmla="*/ 36 h 82"/>
              <a:gd name="T20" fmla="*/ 28 w 68"/>
              <a:gd name="T21" fmla="*/ 36 h 82"/>
              <a:gd name="T22" fmla="*/ 64 w 68"/>
              <a:gd name="T23" fmla="*/ 44 h 82"/>
              <a:gd name="T24" fmla="*/ 53 w 68"/>
              <a:gd name="T25" fmla="*/ 37 h 82"/>
              <a:gd name="T26" fmla="*/ 54 w 68"/>
              <a:gd name="T27" fmla="*/ 43 h 82"/>
              <a:gd name="T28" fmla="*/ 60 w 68"/>
              <a:gd name="T29" fmla="*/ 47 h 82"/>
              <a:gd name="T30" fmla="*/ 62 w 68"/>
              <a:gd name="T31" fmla="*/ 58 h 82"/>
              <a:gd name="T32" fmla="*/ 56 w 68"/>
              <a:gd name="T33" fmla="*/ 67 h 82"/>
              <a:gd name="T34" fmla="*/ 50 w 68"/>
              <a:gd name="T35" fmla="*/ 70 h 82"/>
              <a:gd name="T36" fmla="*/ 47 w 68"/>
              <a:gd name="T37" fmla="*/ 75 h 82"/>
              <a:gd name="T38" fmla="*/ 48 w 68"/>
              <a:gd name="T39" fmla="*/ 75 h 82"/>
              <a:gd name="T40" fmla="*/ 59 w 68"/>
              <a:gd name="T41" fmla="*/ 72 h 82"/>
              <a:gd name="T42" fmla="*/ 67 w 68"/>
              <a:gd name="T43" fmla="*/ 59 h 82"/>
              <a:gd name="T44" fmla="*/ 64 w 68"/>
              <a:gd name="T45" fmla="*/ 44 h 82"/>
              <a:gd name="T46" fmla="*/ 36 w 68"/>
              <a:gd name="T47" fmla="*/ 28 h 82"/>
              <a:gd name="T48" fmla="*/ 36 w 68"/>
              <a:gd name="T49" fmla="*/ 26 h 82"/>
              <a:gd name="T50" fmla="*/ 33 w 68"/>
              <a:gd name="T51" fmla="*/ 21 h 82"/>
              <a:gd name="T52" fmla="*/ 36 w 68"/>
              <a:gd name="T53" fmla="*/ 16 h 82"/>
              <a:gd name="T54" fmla="*/ 39 w 68"/>
              <a:gd name="T55" fmla="*/ 8 h 82"/>
              <a:gd name="T56" fmla="*/ 31 w 68"/>
              <a:gd name="T57" fmla="*/ 0 h 82"/>
              <a:gd name="T58" fmla="*/ 29 w 68"/>
              <a:gd name="T59" fmla="*/ 1 h 82"/>
              <a:gd name="T60" fmla="*/ 30 w 68"/>
              <a:gd name="T61" fmla="*/ 3 h 82"/>
              <a:gd name="T62" fmla="*/ 32 w 68"/>
              <a:gd name="T63" fmla="*/ 7 h 82"/>
              <a:gd name="T64" fmla="*/ 29 w 68"/>
              <a:gd name="T65" fmla="*/ 13 h 82"/>
              <a:gd name="T66" fmla="*/ 27 w 68"/>
              <a:gd name="T67" fmla="*/ 21 h 82"/>
              <a:gd name="T68" fmla="*/ 34 w 68"/>
              <a:gd name="T69" fmla="*/ 29 h 82"/>
              <a:gd name="T70" fmla="*/ 35 w 68"/>
              <a:gd name="T71" fmla="*/ 29 h 82"/>
              <a:gd name="T72" fmla="*/ 36 w 68"/>
              <a:gd name="T73" fmla="*/ 28 h 82"/>
              <a:gd name="T74" fmla="*/ 23 w 68"/>
              <a:gd name="T75" fmla="*/ 28 h 82"/>
              <a:gd name="T76" fmla="*/ 23 w 68"/>
              <a:gd name="T77" fmla="*/ 26 h 82"/>
              <a:gd name="T78" fmla="*/ 21 w 68"/>
              <a:gd name="T79" fmla="*/ 24 h 82"/>
              <a:gd name="T80" fmla="*/ 23 w 68"/>
              <a:gd name="T81" fmla="*/ 21 h 82"/>
              <a:gd name="T82" fmla="*/ 25 w 68"/>
              <a:gd name="T83" fmla="*/ 16 h 82"/>
              <a:gd name="T84" fmla="*/ 20 w 68"/>
              <a:gd name="T85" fmla="*/ 11 h 82"/>
              <a:gd name="T86" fmla="*/ 18 w 68"/>
              <a:gd name="T87" fmla="*/ 12 h 82"/>
              <a:gd name="T88" fmla="*/ 18 w 68"/>
              <a:gd name="T89" fmla="*/ 14 h 82"/>
              <a:gd name="T90" fmla="*/ 19 w 68"/>
              <a:gd name="T91" fmla="*/ 16 h 82"/>
              <a:gd name="T92" fmla="*/ 18 w 68"/>
              <a:gd name="T93" fmla="*/ 19 h 82"/>
              <a:gd name="T94" fmla="*/ 16 w 68"/>
              <a:gd name="T95" fmla="*/ 24 h 82"/>
              <a:gd name="T96" fmla="*/ 21 w 68"/>
              <a:gd name="T97" fmla="*/ 29 h 82"/>
              <a:gd name="T98" fmla="*/ 22 w 68"/>
              <a:gd name="T99" fmla="*/ 29 h 82"/>
              <a:gd name="T100" fmla="*/ 23 w 68"/>
              <a:gd name="T101" fmla="*/ 2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8" h="82">
                <a:moveTo>
                  <a:pt x="28" y="36"/>
                </a:moveTo>
                <a:cubicBezTo>
                  <a:pt x="48" y="36"/>
                  <a:pt x="48" y="36"/>
                  <a:pt x="48" y="36"/>
                </a:cubicBezTo>
                <a:cubicBezTo>
                  <a:pt x="48" y="36"/>
                  <a:pt x="53" y="64"/>
                  <a:pt x="37" y="82"/>
                </a:cubicBezTo>
                <a:cubicBezTo>
                  <a:pt x="29" y="82"/>
                  <a:pt x="29" y="82"/>
                  <a:pt x="29" y="82"/>
                </a:cubicBezTo>
                <a:cubicBezTo>
                  <a:pt x="28" y="82"/>
                  <a:pt x="28" y="82"/>
                  <a:pt x="28" y="82"/>
                </a:cubicBezTo>
                <a:cubicBezTo>
                  <a:pt x="24" y="82"/>
                  <a:pt x="24" y="82"/>
                  <a:pt x="24" y="82"/>
                </a:cubicBezTo>
                <a:cubicBezTo>
                  <a:pt x="24" y="82"/>
                  <a:pt x="24" y="82"/>
                  <a:pt x="24" y="82"/>
                </a:cubicBezTo>
                <a:cubicBezTo>
                  <a:pt x="16" y="82"/>
                  <a:pt x="16" y="82"/>
                  <a:pt x="16" y="82"/>
                </a:cubicBezTo>
                <a:cubicBezTo>
                  <a:pt x="0" y="64"/>
                  <a:pt x="4" y="36"/>
                  <a:pt x="4" y="36"/>
                </a:cubicBezTo>
                <a:cubicBezTo>
                  <a:pt x="24" y="36"/>
                  <a:pt x="24" y="36"/>
                  <a:pt x="24" y="36"/>
                </a:cubicBezTo>
                <a:lnTo>
                  <a:pt x="28" y="36"/>
                </a:lnTo>
                <a:close/>
                <a:moveTo>
                  <a:pt x="64" y="44"/>
                </a:moveTo>
                <a:cubicBezTo>
                  <a:pt x="62" y="40"/>
                  <a:pt x="58" y="38"/>
                  <a:pt x="53" y="37"/>
                </a:cubicBezTo>
                <a:cubicBezTo>
                  <a:pt x="54" y="38"/>
                  <a:pt x="54" y="40"/>
                  <a:pt x="54" y="43"/>
                </a:cubicBezTo>
                <a:cubicBezTo>
                  <a:pt x="56" y="44"/>
                  <a:pt x="58" y="45"/>
                  <a:pt x="60" y="47"/>
                </a:cubicBezTo>
                <a:cubicBezTo>
                  <a:pt x="62" y="51"/>
                  <a:pt x="63" y="54"/>
                  <a:pt x="62" y="58"/>
                </a:cubicBezTo>
                <a:cubicBezTo>
                  <a:pt x="61" y="62"/>
                  <a:pt x="59" y="65"/>
                  <a:pt x="56" y="67"/>
                </a:cubicBezTo>
                <a:cubicBezTo>
                  <a:pt x="54" y="69"/>
                  <a:pt x="52" y="69"/>
                  <a:pt x="50" y="70"/>
                </a:cubicBezTo>
                <a:cubicBezTo>
                  <a:pt x="49" y="72"/>
                  <a:pt x="48" y="73"/>
                  <a:pt x="47" y="75"/>
                </a:cubicBezTo>
                <a:cubicBezTo>
                  <a:pt x="47" y="75"/>
                  <a:pt x="48" y="75"/>
                  <a:pt x="48" y="75"/>
                </a:cubicBezTo>
                <a:cubicBezTo>
                  <a:pt x="52" y="75"/>
                  <a:pt x="56" y="74"/>
                  <a:pt x="59" y="72"/>
                </a:cubicBezTo>
                <a:cubicBezTo>
                  <a:pt x="64" y="69"/>
                  <a:pt x="66" y="64"/>
                  <a:pt x="67" y="59"/>
                </a:cubicBezTo>
                <a:cubicBezTo>
                  <a:pt x="68" y="54"/>
                  <a:pt x="67" y="49"/>
                  <a:pt x="64" y="44"/>
                </a:cubicBezTo>
                <a:close/>
                <a:moveTo>
                  <a:pt x="36" y="28"/>
                </a:moveTo>
                <a:cubicBezTo>
                  <a:pt x="37" y="27"/>
                  <a:pt x="36" y="26"/>
                  <a:pt x="36" y="26"/>
                </a:cubicBezTo>
                <a:cubicBezTo>
                  <a:pt x="36" y="26"/>
                  <a:pt x="33" y="24"/>
                  <a:pt x="33" y="21"/>
                </a:cubicBezTo>
                <a:cubicBezTo>
                  <a:pt x="33" y="20"/>
                  <a:pt x="34" y="18"/>
                  <a:pt x="36" y="16"/>
                </a:cubicBezTo>
                <a:cubicBezTo>
                  <a:pt x="38" y="13"/>
                  <a:pt x="39" y="11"/>
                  <a:pt x="39" y="8"/>
                </a:cubicBezTo>
                <a:cubicBezTo>
                  <a:pt x="38" y="3"/>
                  <a:pt x="32" y="0"/>
                  <a:pt x="31" y="0"/>
                </a:cubicBezTo>
                <a:cubicBezTo>
                  <a:pt x="31" y="0"/>
                  <a:pt x="30" y="0"/>
                  <a:pt x="29" y="1"/>
                </a:cubicBezTo>
                <a:cubicBezTo>
                  <a:pt x="29" y="2"/>
                  <a:pt x="29" y="3"/>
                  <a:pt x="30" y="3"/>
                </a:cubicBezTo>
                <a:cubicBezTo>
                  <a:pt x="30" y="3"/>
                  <a:pt x="32" y="5"/>
                  <a:pt x="32" y="7"/>
                </a:cubicBezTo>
                <a:cubicBezTo>
                  <a:pt x="32" y="9"/>
                  <a:pt x="31" y="11"/>
                  <a:pt x="29" y="13"/>
                </a:cubicBezTo>
                <a:cubicBezTo>
                  <a:pt x="27" y="16"/>
                  <a:pt x="26" y="18"/>
                  <a:pt x="27" y="21"/>
                </a:cubicBezTo>
                <a:cubicBezTo>
                  <a:pt x="27" y="26"/>
                  <a:pt x="34" y="29"/>
                  <a:pt x="34" y="29"/>
                </a:cubicBezTo>
                <a:cubicBezTo>
                  <a:pt x="34" y="29"/>
                  <a:pt x="34" y="29"/>
                  <a:pt x="35" y="29"/>
                </a:cubicBezTo>
                <a:cubicBezTo>
                  <a:pt x="35" y="29"/>
                  <a:pt x="36" y="29"/>
                  <a:pt x="36" y="28"/>
                </a:cubicBezTo>
                <a:close/>
                <a:moveTo>
                  <a:pt x="23" y="28"/>
                </a:moveTo>
                <a:cubicBezTo>
                  <a:pt x="23" y="27"/>
                  <a:pt x="23" y="26"/>
                  <a:pt x="23" y="26"/>
                </a:cubicBezTo>
                <a:cubicBezTo>
                  <a:pt x="23" y="26"/>
                  <a:pt x="21" y="25"/>
                  <a:pt x="21" y="24"/>
                </a:cubicBezTo>
                <a:cubicBezTo>
                  <a:pt x="21" y="23"/>
                  <a:pt x="22" y="22"/>
                  <a:pt x="23" y="21"/>
                </a:cubicBezTo>
                <a:cubicBezTo>
                  <a:pt x="25" y="19"/>
                  <a:pt x="25" y="17"/>
                  <a:pt x="25" y="16"/>
                </a:cubicBezTo>
                <a:cubicBezTo>
                  <a:pt x="24" y="13"/>
                  <a:pt x="20" y="11"/>
                  <a:pt x="20" y="11"/>
                </a:cubicBezTo>
                <a:cubicBezTo>
                  <a:pt x="19" y="11"/>
                  <a:pt x="18" y="11"/>
                  <a:pt x="18" y="12"/>
                </a:cubicBezTo>
                <a:cubicBezTo>
                  <a:pt x="17" y="13"/>
                  <a:pt x="18" y="13"/>
                  <a:pt x="18" y="14"/>
                </a:cubicBezTo>
                <a:cubicBezTo>
                  <a:pt x="18" y="14"/>
                  <a:pt x="19" y="15"/>
                  <a:pt x="19" y="16"/>
                </a:cubicBezTo>
                <a:cubicBezTo>
                  <a:pt x="19" y="17"/>
                  <a:pt x="19" y="18"/>
                  <a:pt x="18" y="19"/>
                </a:cubicBezTo>
                <a:cubicBezTo>
                  <a:pt x="16" y="21"/>
                  <a:pt x="16" y="22"/>
                  <a:pt x="16" y="24"/>
                </a:cubicBezTo>
                <a:cubicBezTo>
                  <a:pt x="17" y="27"/>
                  <a:pt x="20" y="28"/>
                  <a:pt x="21" y="29"/>
                </a:cubicBezTo>
                <a:cubicBezTo>
                  <a:pt x="21" y="29"/>
                  <a:pt x="21" y="29"/>
                  <a:pt x="22" y="29"/>
                </a:cubicBezTo>
                <a:cubicBezTo>
                  <a:pt x="22" y="29"/>
                  <a:pt x="23" y="29"/>
                  <a:pt x="23" y="28"/>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31" name="Picture 3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442735" y="1076961"/>
            <a:ext cx="1515534" cy="1515534"/>
          </a:xfrm>
          <a:prstGeom prst="rect">
            <a:avLst/>
          </a:prstGeom>
        </p:spPr>
      </p:pic>
      <p:grpSp>
        <p:nvGrpSpPr>
          <p:cNvPr id="32" name="Group 31"/>
          <p:cNvGrpSpPr>
            <a:grpSpLocks noChangeAspect="1"/>
          </p:cNvGrpSpPr>
          <p:nvPr userDrawn="1"/>
        </p:nvGrpSpPr>
        <p:grpSpPr bwMode="black">
          <a:xfrm>
            <a:off x="7056606" y="3895195"/>
            <a:ext cx="1400094" cy="1058338"/>
            <a:chOff x="5152725" y="4450437"/>
            <a:chExt cx="311284" cy="235362"/>
          </a:xfrm>
        </p:grpSpPr>
        <p:sp>
          <p:nvSpPr>
            <p:cNvPr id="33" name="Freeform 168"/>
            <p:cNvSpPr>
              <a:spLocks noEditPoints="1"/>
            </p:cNvSpPr>
            <p:nvPr/>
          </p:nvSpPr>
          <p:spPr bwMode="black">
            <a:xfrm>
              <a:off x="5152725" y="4450437"/>
              <a:ext cx="212585" cy="199299"/>
            </a:xfrm>
            <a:custGeom>
              <a:avLst/>
              <a:gdLst/>
              <a:ahLst/>
              <a:cxnLst>
                <a:cxn ang="0">
                  <a:pos x="215" y="24"/>
                </a:cxn>
                <a:cxn ang="0">
                  <a:pos x="127" y="0"/>
                </a:cxn>
                <a:cxn ang="0">
                  <a:pos x="39" y="24"/>
                </a:cxn>
                <a:cxn ang="0">
                  <a:pos x="0" y="89"/>
                </a:cxn>
                <a:cxn ang="0">
                  <a:pos x="42" y="155"/>
                </a:cxn>
                <a:cxn ang="0">
                  <a:pos x="34" y="197"/>
                </a:cxn>
                <a:cxn ang="0">
                  <a:pos x="27" y="231"/>
                </a:cxn>
                <a:cxn ang="0">
                  <a:pos x="25" y="240"/>
                </a:cxn>
                <a:cxn ang="0">
                  <a:pos x="31" y="233"/>
                </a:cxn>
                <a:cxn ang="0">
                  <a:pos x="55" y="207"/>
                </a:cxn>
                <a:cxn ang="0">
                  <a:pos x="87" y="173"/>
                </a:cxn>
                <a:cxn ang="0">
                  <a:pos x="127" y="178"/>
                </a:cxn>
                <a:cxn ang="0">
                  <a:pos x="215" y="153"/>
                </a:cxn>
                <a:cxn ang="0">
                  <a:pos x="255" y="89"/>
                </a:cxn>
                <a:cxn ang="0">
                  <a:pos x="215" y="24"/>
                </a:cxn>
                <a:cxn ang="0">
                  <a:pos x="59" y="149"/>
                </a:cxn>
                <a:cxn ang="0">
                  <a:pos x="59" y="147"/>
                </a:cxn>
                <a:cxn ang="0">
                  <a:pos x="57" y="147"/>
                </a:cxn>
                <a:cxn ang="0">
                  <a:pos x="15" y="89"/>
                </a:cxn>
                <a:cxn ang="0">
                  <a:pos x="127" y="15"/>
                </a:cxn>
                <a:cxn ang="0">
                  <a:pos x="240" y="89"/>
                </a:cxn>
                <a:cxn ang="0">
                  <a:pos x="127" y="163"/>
                </a:cxn>
                <a:cxn ang="0">
                  <a:pos x="83" y="157"/>
                </a:cxn>
                <a:cxn ang="0">
                  <a:pos x="82" y="156"/>
                </a:cxn>
                <a:cxn ang="0">
                  <a:pos x="81" y="158"/>
                </a:cxn>
                <a:cxn ang="0">
                  <a:pos x="50" y="191"/>
                </a:cxn>
                <a:cxn ang="0">
                  <a:pos x="59" y="149"/>
                </a:cxn>
              </a:cxnLst>
              <a:rect l="0" t="0" r="r" b="b"/>
              <a:pathLst>
                <a:path w="255" h="240">
                  <a:moveTo>
                    <a:pt x="215" y="24"/>
                  </a:moveTo>
                  <a:cubicBezTo>
                    <a:pt x="192" y="8"/>
                    <a:pt x="160" y="0"/>
                    <a:pt x="127" y="0"/>
                  </a:cubicBezTo>
                  <a:cubicBezTo>
                    <a:pt x="94" y="0"/>
                    <a:pt x="63" y="8"/>
                    <a:pt x="39" y="24"/>
                  </a:cubicBezTo>
                  <a:cubicBezTo>
                    <a:pt x="14" y="41"/>
                    <a:pt x="0" y="64"/>
                    <a:pt x="0" y="89"/>
                  </a:cubicBezTo>
                  <a:cubicBezTo>
                    <a:pt x="0" y="114"/>
                    <a:pt x="15" y="138"/>
                    <a:pt x="42" y="155"/>
                  </a:cubicBezTo>
                  <a:cubicBezTo>
                    <a:pt x="34" y="197"/>
                    <a:pt x="34" y="197"/>
                    <a:pt x="34" y="197"/>
                  </a:cubicBezTo>
                  <a:cubicBezTo>
                    <a:pt x="27" y="231"/>
                    <a:pt x="27" y="231"/>
                    <a:pt x="27" y="231"/>
                  </a:cubicBezTo>
                  <a:cubicBezTo>
                    <a:pt x="25" y="240"/>
                    <a:pt x="25" y="240"/>
                    <a:pt x="25" y="240"/>
                  </a:cubicBezTo>
                  <a:cubicBezTo>
                    <a:pt x="31" y="233"/>
                    <a:pt x="31" y="233"/>
                    <a:pt x="31" y="233"/>
                  </a:cubicBezTo>
                  <a:cubicBezTo>
                    <a:pt x="55" y="207"/>
                    <a:pt x="55" y="207"/>
                    <a:pt x="55" y="207"/>
                  </a:cubicBezTo>
                  <a:cubicBezTo>
                    <a:pt x="87" y="173"/>
                    <a:pt x="87" y="173"/>
                    <a:pt x="87" y="173"/>
                  </a:cubicBezTo>
                  <a:cubicBezTo>
                    <a:pt x="100" y="176"/>
                    <a:pt x="113" y="178"/>
                    <a:pt x="127" y="178"/>
                  </a:cubicBezTo>
                  <a:cubicBezTo>
                    <a:pt x="160" y="178"/>
                    <a:pt x="192" y="169"/>
                    <a:pt x="215" y="153"/>
                  </a:cubicBezTo>
                  <a:cubicBezTo>
                    <a:pt x="241" y="136"/>
                    <a:pt x="255" y="113"/>
                    <a:pt x="255" y="89"/>
                  </a:cubicBezTo>
                  <a:cubicBezTo>
                    <a:pt x="255" y="64"/>
                    <a:pt x="241" y="41"/>
                    <a:pt x="215" y="24"/>
                  </a:cubicBezTo>
                  <a:close/>
                  <a:moveTo>
                    <a:pt x="59" y="149"/>
                  </a:moveTo>
                  <a:cubicBezTo>
                    <a:pt x="59" y="147"/>
                    <a:pt x="59" y="147"/>
                    <a:pt x="59" y="147"/>
                  </a:cubicBezTo>
                  <a:cubicBezTo>
                    <a:pt x="57" y="147"/>
                    <a:pt x="57" y="147"/>
                    <a:pt x="57" y="147"/>
                  </a:cubicBezTo>
                  <a:cubicBezTo>
                    <a:pt x="30" y="132"/>
                    <a:pt x="15" y="111"/>
                    <a:pt x="15" y="89"/>
                  </a:cubicBezTo>
                  <a:cubicBezTo>
                    <a:pt x="15" y="48"/>
                    <a:pt x="65" y="15"/>
                    <a:pt x="127" y="15"/>
                  </a:cubicBezTo>
                  <a:cubicBezTo>
                    <a:pt x="189" y="15"/>
                    <a:pt x="240" y="48"/>
                    <a:pt x="240" y="89"/>
                  </a:cubicBezTo>
                  <a:cubicBezTo>
                    <a:pt x="240" y="129"/>
                    <a:pt x="189" y="163"/>
                    <a:pt x="127" y="163"/>
                  </a:cubicBezTo>
                  <a:cubicBezTo>
                    <a:pt x="112" y="163"/>
                    <a:pt x="97" y="161"/>
                    <a:pt x="83" y="157"/>
                  </a:cubicBezTo>
                  <a:cubicBezTo>
                    <a:pt x="82" y="156"/>
                    <a:pt x="82" y="156"/>
                    <a:pt x="82" y="156"/>
                  </a:cubicBezTo>
                  <a:cubicBezTo>
                    <a:pt x="81" y="158"/>
                    <a:pt x="81" y="158"/>
                    <a:pt x="81" y="158"/>
                  </a:cubicBezTo>
                  <a:cubicBezTo>
                    <a:pt x="50" y="191"/>
                    <a:pt x="50" y="191"/>
                    <a:pt x="50" y="191"/>
                  </a:cubicBezTo>
                  <a:lnTo>
                    <a:pt x="59" y="149"/>
                  </a:ln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sp>
          <p:nvSpPr>
            <p:cNvPr id="34" name="Freeform 169"/>
            <p:cNvSpPr>
              <a:spLocks/>
            </p:cNvSpPr>
            <p:nvPr/>
          </p:nvSpPr>
          <p:spPr bwMode="black">
            <a:xfrm>
              <a:off x="5295080" y="4518768"/>
              <a:ext cx="168929" cy="167031"/>
            </a:xfrm>
            <a:custGeom>
              <a:avLst/>
              <a:gdLst/>
              <a:ahLst/>
              <a:cxnLst>
                <a:cxn ang="0">
                  <a:pos x="203" y="74"/>
                </a:cxn>
                <a:cxn ang="0">
                  <a:pos x="170" y="20"/>
                </a:cxn>
                <a:cxn ang="0">
                  <a:pos x="98" y="0"/>
                </a:cxn>
                <a:cxn ang="0">
                  <a:pos x="95" y="0"/>
                </a:cxn>
                <a:cxn ang="0">
                  <a:pos x="95" y="3"/>
                </a:cxn>
                <a:cxn ang="0">
                  <a:pos x="96" y="11"/>
                </a:cxn>
                <a:cxn ang="0">
                  <a:pos x="96" y="13"/>
                </a:cxn>
                <a:cxn ang="0">
                  <a:pos x="99" y="13"/>
                </a:cxn>
                <a:cxn ang="0">
                  <a:pos x="190" y="74"/>
                </a:cxn>
                <a:cxn ang="0">
                  <a:pos x="155" y="121"/>
                </a:cxn>
                <a:cxn ang="0">
                  <a:pos x="153" y="122"/>
                </a:cxn>
                <a:cxn ang="0">
                  <a:pos x="153" y="124"/>
                </a:cxn>
                <a:cxn ang="0">
                  <a:pos x="160" y="157"/>
                </a:cxn>
                <a:cxn ang="0">
                  <a:pos x="136" y="130"/>
                </a:cxn>
                <a:cxn ang="0">
                  <a:pos x="134" y="129"/>
                </a:cxn>
                <a:cxn ang="0">
                  <a:pos x="133" y="130"/>
                </a:cxn>
                <a:cxn ang="0">
                  <a:pos x="97" y="134"/>
                </a:cxn>
                <a:cxn ang="0">
                  <a:pos x="15" y="102"/>
                </a:cxn>
                <a:cxn ang="0">
                  <a:pos x="14" y="100"/>
                </a:cxn>
                <a:cxn ang="0">
                  <a:pos x="12" y="101"/>
                </a:cxn>
                <a:cxn ang="0">
                  <a:pos x="4" y="103"/>
                </a:cxn>
                <a:cxn ang="0">
                  <a:pos x="0" y="104"/>
                </a:cxn>
                <a:cxn ang="0">
                  <a:pos x="2" y="107"/>
                </a:cxn>
                <a:cxn ang="0">
                  <a:pos x="24" y="127"/>
                </a:cxn>
                <a:cxn ang="0">
                  <a:pos x="97" y="148"/>
                </a:cxn>
                <a:cxn ang="0">
                  <a:pos x="130" y="144"/>
                </a:cxn>
                <a:cxn ang="0">
                  <a:pos x="156" y="172"/>
                </a:cxn>
                <a:cxn ang="0">
                  <a:pos x="176" y="194"/>
                </a:cxn>
                <a:cxn ang="0">
                  <a:pos x="182" y="200"/>
                </a:cxn>
                <a:cxn ang="0">
                  <a:pos x="180" y="192"/>
                </a:cxn>
                <a:cxn ang="0">
                  <a:pos x="175" y="163"/>
                </a:cxn>
                <a:cxn ang="0">
                  <a:pos x="168" y="129"/>
                </a:cxn>
                <a:cxn ang="0">
                  <a:pos x="203" y="74"/>
                </a:cxn>
              </a:cxnLst>
              <a:rect l="0" t="0" r="r" b="b"/>
              <a:pathLst>
                <a:path w="203" h="200">
                  <a:moveTo>
                    <a:pt x="203" y="74"/>
                  </a:moveTo>
                  <a:cubicBezTo>
                    <a:pt x="203" y="53"/>
                    <a:pt x="191" y="34"/>
                    <a:pt x="170" y="20"/>
                  </a:cubicBezTo>
                  <a:cubicBezTo>
                    <a:pt x="151" y="7"/>
                    <a:pt x="125" y="0"/>
                    <a:pt x="98" y="0"/>
                  </a:cubicBezTo>
                  <a:cubicBezTo>
                    <a:pt x="95" y="0"/>
                    <a:pt x="95" y="0"/>
                    <a:pt x="95" y="0"/>
                  </a:cubicBezTo>
                  <a:cubicBezTo>
                    <a:pt x="95" y="3"/>
                    <a:pt x="95" y="3"/>
                    <a:pt x="95" y="3"/>
                  </a:cubicBezTo>
                  <a:cubicBezTo>
                    <a:pt x="96" y="5"/>
                    <a:pt x="96" y="8"/>
                    <a:pt x="96" y="11"/>
                  </a:cubicBezTo>
                  <a:cubicBezTo>
                    <a:pt x="96" y="13"/>
                    <a:pt x="96" y="13"/>
                    <a:pt x="96" y="13"/>
                  </a:cubicBezTo>
                  <a:cubicBezTo>
                    <a:pt x="99" y="13"/>
                    <a:pt x="99" y="13"/>
                    <a:pt x="99" y="13"/>
                  </a:cubicBezTo>
                  <a:cubicBezTo>
                    <a:pt x="149" y="14"/>
                    <a:pt x="190" y="41"/>
                    <a:pt x="190" y="74"/>
                  </a:cubicBezTo>
                  <a:cubicBezTo>
                    <a:pt x="190" y="92"/>
                    <a:pt x="177" y="110"/>
                    <a:pt x="155" y="121"/>
                  </a:cubicBezTo>
                  <a:cubicBezTo>
                    <a:pt x="153" y="122"/>
                    <a:pt x="153" y="122"/>
                    <a:pt x="153" y="122"/>
                  </a:cubicBezTo>
                  <a:cubicBezTo>
                    <a:pt x="153" y="124"/>
                    <a:pt x="153" y="124"/>
                    <a:pt x="153" y="124"/>
                  </a:cubicBezTo>
                  <a:cubicBezTo>
                    <a:pt x="160" y="157"/>
                    <a:pt x="160" y="157"/>
                    <a:pt x="160" y="157"/>
                  </a:cubicBezTo>
                  <a:cubicBezTo>
                    <a:pt x="136" y="130"/>
                    <a:pt x="136" y="130"/>
                    <a:pt x="136" y="130"/>
                  </a:cubicBezTo>
                  <a:cubicBezTo>
                    <a:pt x="134" y="129"/>
                    <a:pt x="134" y="129"/>
                    <a:pt x="134" y="129"/>
                  </a:cubicBezTo>
                  <a:cubicBezTo>
                    <a:pt x="133" y="130"/>
                    <a:pt x="133" y="130"/>
                    <a:pt x="133" y="130"/>
                  </a:cubicBezTo>
                  <a:cubicBezTo>
                    <a:pt x="122" y="133"/>
                    <a:pt x="109" y="134"/>
                    <a:pt x="97" y="134"/>
                  </a:cubicBezTo>
                  <a:cubicBezTo>
                    <a:pt x="62" y="134"/>
                    <a:pt x="31" y="122"/>
                    <a:pt x="15" y="102"/>
                  </a:cubicBezTo>
                  <a:cubicBezTo>
                    <a:pt x="14" y="100"/>
                    <a:pt x="14" y="100"/>
                    <a:pt x="14" y="100"/>
                  </a:cubicBezTo>
                  <a:cubicBezTo>
                    <a:pt x="12" y="101"/>
                    <a:pt x="12" y="101"/>
                    <a:pt x="12" y="101"/>
                  </a:cubicBezTo>
                  <a:cubicBezTo>
                    <a:pt x="10" y="102"/>
                    <a:pt x="7" y="102"/>
                    <a:pt x="4" y="103"/>
                  </a:cubicBezTo>
                  <a:cubicBezTo>
                    <a:pt x="0" y="104"/>
                    <a:pt x="0" y="104"/>
                    <a:pt x="0" y="104"/>
                  </a:cubicBezTo>
                  <a:cubicBezTo>
                    <a:pt x="2" y="107"/>
                    <a:pt x="2" y="107"/>
                    <a:pt x="2" y="107"/>
                  </a:cubicBezTo>
                  <a:cubicBezTo>
                    <a:pt x="8" y="115"/>
                    <a:pt x="15" y="121"/>
                    <a:pt x="24" y="127"/>
                  </a:cubicBezTo>
                  <a:cubicBezTo>
                    <a:pt x="44" y="141"/>
                    <a:pt x="70" y="148"/>
                    <a:pt x="97" y="148"/>
                  </a:cubicBezTo>
                  <a:cubicBezTo>
                    <a:pt x="108" y="148"/>
                    <a:pt x="119" y="147"/>
                    <a:pt x="130" y="144"/>
                  </a:cubicBezTo>
                  <a:cubicBezTo>
                    <a:pt x="156" y="172"/>
                    <a:pt x="156" y="172"/>
                    <a:pt x="156" y="172"/>
                  </a:cubicBezTo>
                  <a:cubicBezTo>
                    <a:pt x="176" y="194"/>
                    <a:pt x="176" y="194"/>
                    <a:pt x="176" y="194"/>
                  </a:cubicBezTo>
                  <a:cubicBezTo>
                    <a:pt x="182" y="200"/>
                    <a:pt x="182" y="200"/>
                    <a:pt x="182" y="200"/>
                  </a:cubicBezTo>
                  <a:cubicBezTo>
                    <a:pt x="180" y="192"/>
                    <a:pt x="180" y="192"/>
                    <a:pt x="180" y="192"/>
                  </a:cubicBezTo>
                  <a:cubicBezTo>
                    <a:pt x="175" y="163"/>
                    <a:pt x="175" y="163"/>
                    <a:pt x="175" y="163"/>
                  </a:cubicBezTo>
                  <a:cubicBezTo>
                    <a:pt x="168" y="129"/>
                    <a:pt x="168" y="129"/>
                    <a:pt x="168" y="129"/>
                  </a:cubicBezTo>
                  <a:cubicBezTo>
                    <a:pt x="190" y="115"/>
                    <a:pt x="203" y="95"/>
                    <a:pt x="203" y="7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grpSp>
      <p:sp>
        <p:nvSpPr>
          <p:cNvPr id="35" name="Content Placeholder 2"/>
          <p:cNvSpPr>
            <a:spLocks noGrp="1"/>
          </p:cNvSpPr>
          <p:nvPr>
            <p:ph idx="22" hasCustomPrompt="1"/>
          </p:nvPr>
        </p:nvSpPr>
        <p:spPr>
          <a:xfrm>
            <a:off x="4017696" y="3226673"/>
            <a:ext cx="4847962" cy="369332"/>
          </a:xfrm>
          <a:prstGeom prst="rect">
            <a:avLst/>
          </a:prstGeom>
          <a:gradFill>
            <a:gsLst>
              <a:gs pos="100000">
                <a:schemeClr val="bg2">
                  <a:lumMod val="25000"/>
                </a:schemeClr>
              </a:gs>
              <a:gs pos="0">
                <a:srgbClr val="000000">
                  <a:alpha val="0"/>
                </a:srgbClr>
              </a:gs>
            </a:gsLst>
            <a:lin ang="5400000" scaled="0"/>
          </a:gradFill>
        </p:spPr>
        <p:txBody>
          <a:bodyPr vert="horz" wrap="square" lIns="91440" tIns="45720" rIns="91440" bIns="45720" rtlCol="0" anchor="b">
            <a:spAutoFit/>
          </a:bodyPr>
          <a:lstStyle>
            <a:lvl1pPr>
              <a:defRPr lang="nb-NO" sz="2000" b="0" i="0" baseline="0" dirty="0" smtClean="0">
                <a:solidFill>
                  <a:schemeClr val="bg1"/>
                </a:solidFill>
                <a:latin typeface="Segoe UI Semilight" panose="020B0402040204020203" pitchFamily="34" charset="0"/>
                <a:cs typeface="Segoe UI Semilight" panose="020B0402040204020203" pitchFamily="34" charset="0"/>
              </a:defRPr>
            </a:lvl1pPr>
          </a:lstStyle>
          <a:p>
            <a:pPr marL="0" lvl="0" indent="0">
              <a:buNone/>
            </a:pPr>
            <a:r>
              <a:rPr lang="nb-NO" dirty="0"/>
              <a:t>Picture title</a:t>
            </a:r>
          </a:p>
        </p:txBody>
      </p:sp>
    </p:spTree>
    <p:extLst>
      <p:ext uri="{BB962C8B-B14F-4D97-AF65-F5344CB8AC3E}">
        <p14:creationId xmlns:p14="http://schemas.microsoft.com/office/powerpoint/2010/main" val="12470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9212" y="1236110"/>
            <a:ext cx="10056810" cy="2685760"/>
          </a:xfrm>
          <a:prstGeom prst="rect">
            <a:avLst/>
          </a:prstGeom>
        </p:spPr>
      </p:pic>
      <p:sp>
        <p:nvSpPr>
          <p:cNvPr id="4" name="Title 1"/>
          <p:cNvSpPr>
            <a:spLocks noGrp="1"/>
          </p:cNvSpPr>
          <p:nvPr>
            <p:ph type="ctrTitle" hasCustomPrompt="1"/>
          </p:nvPr>
        </p:nvSpPr>
        <p:spPr>
          <a:xfrm>
            <a:off x="1129213" y="1521226"/>
            <a:ext cx="7241702" cy="2400644"/>
          </a:xfrm>
          <a:prstGeom prst="rect">
            <a:avLst/>
          </a:prstGeom>
        </p:spPr>
        <p:txBody>
          <a:bodyPr lIns="182880" rIns="91440" bIns="91440" anchor="b">
            <a:noAutofit/>
          </a:bodyPr>
          <a:lstStyle>
            <a:lvl1pPr algn="l">
              <a:defRPr sz="7200">
                <a:solidFill>
                  <a:schemeClr val="bg1"/>
                </a:solidFill>
                <a:latin typeface="Segoe UI Semibold" panose="020B0702040204020203" pitchFamily="34" charset="0"/>
              </a:defRPr>
            </a:lvl1pPr>
          </a:lstStyle>
          <a:p>
            <a:r>
              <a:rPr lang="en-US" dirty="0"/>
              <a:t>Demo title</a:t>
            </a:r>
          </a:p>
        </p:txBody>
      </p:sp>
      <p:sp>
        <p:nvSpPr>
          <p:cNvPr id="6" name="Footer Placeholder 4"/>
          <p:cNvSpPr>
            <a:spLocks noGrp="1"/>
          </p:cNvSpPr>
          <p:nvPr>
            <p:ph type="ftr" sz="quarter" idx="11"/>
          </p:nvPr>
        </p:nvSpPr>
        <p:spPr>
          <a:xfrm>
            <a:off x="4038600" y="6356350"/>
            <a:ext cx="4114800" cy="365125"/>
          </a:xfrm>
          <a:prstGeom prst="rect">
            <a:avLst/>
          </a:prstGeom>
        </p:spPr>
        <p:txBody>
          <a:bodyPr/>
          <a:lstStyle>
            <a:lvl1pPr algn="ctr">
              <a:defRPr>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53989" cy="6858000"/>
          </a:xfrm>
          <a:prstGeom prst="rect">
            <a:avLst/>
          </a:prstGeom>
        </p:spPr>
      </p:pic>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09018" y="316389"/>
            <a:ext cx="1915516" cy="474184"/>
          </a:xfrm>
          <a:prstGeom prst="rect">
            <a:avLst/>
          </a:prstGeom>
        </p:spPr>
      </p:pic>
      <p:sp>
        <p:nvSpPr>
          <p:cNvPr id="37" name="Text Placeholder 6"/>
          <p:cNvSpPr>
            <a:spLocks noGrp="1"/>
          </p:cNvSpPr>
          <p:nvPr>
            <p:ph type="body" sz="quarter" idx="12" hasCustomPrompt="1"/>
          </p:nvPr>
        </p:nvSpPr>
        <p:spPr>
          <a:xfrm>
            <a:off x="1129212" y="4038789"/>
            <a:ext cx="10058401" cy="2156738"/>
          </a:xfrm>
          <a:prstGeom prst="rect">
            <a:avLst/>
          </a:prstGeom>
        </p:spPr>
        <p:txBody>
          <a:bodyPr lIns="237744"/>
          <a:lstStyle>
            <a:lvl1pPr marL="0" indent="0">
              <a:buNone/>
              <a:defRPr b="0" i="0">
                <a:latin typeface="Segoe UI Semilight" panose="020B0402040204020203" pitchFamily="34" charset="0"/>
                <a:cs typeface="Segoe UI Semilight" panose="020B0402040204020203" pitchFamily="34" charset="0"/>
              </a:defRPr>
            </a:lvl1pPr>
          </a:lstStyle>
          <a:p>
            <a:r>
              <a:rPr lang="en-US" dirty="0"/>
              <a:t>Demo content</a:t>
            </a:r>
          </a:p>
        </p:txBody>
      </p:sp>
      <p:pic>
        <p:nvPicPr>
          <p:cNvPr id="38" name="Picture 2" descr="http://www.episerver.nl/globalassets/New-Folder8/demo_banner.png"/>
          <p:cNvPicPr>
            <a:picLocks noChangeAspect="1" noChangeArrowheads="1"/>
          </p:cNvPicPr>
          <p:nvPr userDrawn="1"/>
        </p:nvPicPr>
        <p:blipFill>
          <a:blip r:embed="rId5">
            <a:biLevel thresh="25000"/>
            <a:extLst>
              <a:ext uri="{28A0092B-C50C-407E-A947-70E740481C1C}">
                <a14:useLocalDpi xmlns:a14="http://schemas.microsoft.com/office/drawing/2010/main" val="0"/>
              </a:ext>
            </a:extLst>
          </a:blip>
          <a:srcRect/>
          <a:stretch>
            <a:fillRect/>
          </a:stretch>
        </p:blipFill>
        <p:spPr bwMode="auto">
          <a:xfrm>
            <a:off x="8666868" y="1811895"/>
            <a:ext cx="2009655" cy="1600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34108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543" y="0"/>
            <a:ext cx="4053204" cy="6858000"/>
          </a:xfrm>
          <a:prstGeom prst="rect">
            <a:avLst/>
          </a:prstGeom>
        </p:spPr>
      </p:pic>
      <p:sp>
        <p:nvSpPr>
          <p:cNvPr id="3" name="Title 1"/>
          <p:cNvSpPr>
            <a:spLocks noGrp="1"/>
          </p:cNvSpPr>
          <p:nvPr>
            <p:ph type="ctrTitle"/>
          </p:nvPr>
        </p:nvSpPr>
        <p:spPr>
          <a:xfrm>
            <a:off x="457200" y="1122363"/>
            <a:ext cx="3125755" cy="1835441"/>
          </a:xfrm>
          <a:prstGeom prst="rect">
            <a:avLst/>
          </a:prstGeom>
        </p:spPr>
        <p:txBody>
          <a:bodyPr anchor="b">
            <a:normAutofit/>
          </a:bodyPr>
          <a:lstStyle>
            <a:lvl1pPr algn="l">
              <a:defRPr sz="2800">
                <a:solidFill>
                  <a:schemeClr val="bg1"/>
                </a:solidFill>
                <a:latin typeface="Segoe UI Semibold" panose="020B0702040204020203" pitchFamily="34" charset="0"/>
              </a:defRPr>
            </a:lvl1pPr>
          </a:lstStyle>
          <a:p>
            <a:r>
              <a:rPr lang="en-US"/>
              <a:t>Click to edit Master title style</a:t>
            </a:r>
            <a:endParaRPr lang="en-US" dirty="0"/>
          </a:p>
        </p:txBody>
      </p:sp>
      <p:sp>
        <p:nvSpPr>
          <p:cNvPr id="4" name="Subtitle 2"/>
          <p:cNvSpPr>
            <a:spLocks noGrp="1"/>
          </p:cNvSpPr>
          <p:nvPr>
            <p:ph type="subTitle" idx="1"/>
          </p:nvPr>
        </p:nvSpPr>
        <p:spPr>
          <a:xfrm>
            <a:off x="457200" y="3135087"/>
            <a:ext cx="3125755" cy="2789852"/>
          </a:xfrm>
          <a:prstGeom prst="rect">
            <a:avLst/>
          </a:prstGeom>
        </p:spPr>
        <p:txBody>
          <a:bodyPr/>
          <a:lstStyle>
            <a:lvl1pPr marL="0" indent="0" algn="l">
              <a:buNone/>
              <a:defRPr sz="1600">
                <a:solidFill>
                  <a:schemeClr val="bg1"/>
                </a:solidFill>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a:xfrm>
            <a:off x="0" y="6395876"/>
            <a:ext cx="4053204" cy="365125"/>
          </a:xfrm>
          <a:prstGeom prst="rect">
            <a:avLst/>
          </a:prstGeom>
        </p:spPr>
        <p:txBody>
          <a:bodyPr/>
          <a:lstStyle>
            <a:lvl1pPr algn="ctr">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sp>
        <p:nvSpPr>
          <p:cNvPr id="11" name="Content Placeholder 3"/>
          <p:cNvSpPr>
            <a:spLocks noGrp="1"/>
          </p:cNvSpPr>
          <p:nvPr>
            <p:ph sz="half" idx="2"/>
          </p:nvPr>
        </p:nvSpPr>
        <p:spPr>
          <a:xfrm>
            <a:off x="4626033" y="1803860"/>
            <a:ext cx="7040312" cy="4137703"/>
          </a:xfrm>
          <a:prstGeom prst="rect">
            <a:avLst/>
          </a:prstGeom>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vl2pPr>
              <a:defRPr>
                <a:latin typeface="Segoe UI" panose="020B0502040204020203" pitchFamily="34" charset="0"/>
                <a:ea typeface="Segoe UI" panose="020B0502040204020203" pitchFamily="34" charset="0"/>
                <a:cs typeface="Segoe UI" panose="020B0502040204020203" pitchFamily="34" charset="0"/>
              </a:defRPr>
            </a:lvl2pPr>
            <a:lvl3pPr>
              <a:defRPr>
                <a:latin typeface="Segoe UI" panose="020B0502040204020203" pitchFamily="34" charset="0"/>
                <a:ea typeface="Segoe UI" panose="020B0502040204020203" pitchFamily="34" charset="0"/>
                <a:cs typeface="Segoe UI" panose="020B0502040204020203" pitchFamily="34" charset="0"/>
              </a:defRPr>
            </a:lvl3pPr>
            <a:lvl4pPr>
              <a:defRPr>
                <a:latin typeface="Segoe UI" panose="020B0502040204020203" pitchFamily="34" charset="0"/>
                <a:ea typeface="Segoe UI" panose="020B0502040204020203" pitchFamily="34" charset="0"/>
                <a:cs typeface="Segoe UI" panose="020B0502040204020203" pitchFamily="34" charset="0"/>
              </a:defRPr>
            </a:lvl4pPr>
            <a:lvl5pPr>
              <a:defRPr>
                <a:latin typeface="Segoe UI" panose="020B0502040204020203" pitchFamily="34" charset="0"/>
                <a:ea typeface="Segoe UI" panose="020B0502040204020203" pitchFamily="34" charset="0"/>
                <a:cs typeface="Segoe UI" panose="020B05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9"/>
            <a:ext cx="1915516" cy="474184"/>
          </a:xfrm>
          <a:prstGeom prst="rect">
            <a:avLst/>
          </a:prstGeom>
        </p:spPr>
      </p:pic>
    </p:spTree>
    <p:extLst>
      <p:ext uri="{BB962C8B-B14F-4D97-AF65-F5344CB8AC3E}">
        <p14:creationId xmlns:p14="http://schemas.microsoft.com/office/powerpoint/2010/main" val="2657159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itle 1"/>
          <p:cNvSpPr>
            <a:spLocks noGrp="1"/>
          </p:cNvSpPr>
          <p:nvPr>
            <p:ph type="ctrTitle"/>
          </p:nvPr>
        </p:nvSpPr>
        <p:spPr>
          <a:xfrm>
            <a:off x="1524000" y="1122363"/>
            <a:ext cx="9144000" cy="2387600"/>
          </a:xfrm>
          <a:prstGeom prst="rect">
            <a:avLst/>
          </a:prstGeom>
        </p:spPr>
        <p:txBody>
          <a:bodyPr anchor="b">
            <a:normAutofit/>
          </a:bodyPr>
          <a:lstStyle>
            <a:lvl1pPr algn="ctr">
              <a:defRPr sz="6600">
                <a:solidFill>
                  <a:schemeClr val="bg1"/>
                </a:solidFill>
                <a:latin typeface="Segoe UI Semibold" panose="020B0702040204020203" pitchFamily="34" charset="0"/>
              </a:defRPr>
            </a:lvl1pPr>
          </a:lstStyle>
          <a:p>
            <a:r>
              <a:rPr lang="en-US"/>
              <a:t>Click to edit Master title style</a:t>
            </a:r>
            <a:endParaRPr lang="en-US" dirty="0"/>
          </a:p>
        </p:txBody>
      </p:sp>
      <p:sp>
        <p:nvSpPr>
          <p:cNvPr id="4"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solidFill>
                  <a:schemeClr val="bg1"/>
                </a:solidFill>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lgn="ctr">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8"/>
            <a:ext cx="1915516" cy="474184"/>
          </a:xfrm>
          <a:prstGeom prst="rect">
            <a:avLst/>
          </a:prstGeom>
        </p:spPr>
      </p:pic>
    </p:spTree>
    <p:extLst>
      <p:ext uri="{BB962C8B-B14F-4D97-AF65-F5344CB8AC3E}">
        <p14:creationId xmlns:p14="http://schemas.microsoft.com/office/powerpoint/2010/main" val="22259797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Title 1"/>
          <p:cNvSpPr>
            <a:spLocks noGrp="1"/>
          </p:cNvSpPr>
          <p:nvPr>
            <p:ph type="ctrTitle"/>
          </p:nvPr>
        </p:nvSpPr>
        <p:spPr>
          <a:xfrm>
            <a:off x="1524000" y="1122363"/>
            <a:ext cx="9144000" cy="2387600"/>
          </a:xfrm>
          <a:prstGeom prst="rect">
            <a:avLst/>
          </a:prstGeom>
        </p:spPr>
        <p:txBody>
          <a:bodyPr anchor="b">
            <a:normAutofit/>
          </a:bodyPr>
          <a:lstStyle>
            <a:lvl1pPr algn="ctr">
              <a:defRPr sz="6600">
                <a:latin typeface="Segoe UI Semibold" panose="020B0702040204020203" pitchFamily="34" charset="0"/>
              </a:defRPr>
            </a:lvl1pPr>
          </a:lstStyle>
          <a:p>
            <a:r>
              <a:rPr lang="en-US"/>
              <a:t>Click to edit Master title style</a:t>
            </a:r>
            <a:endParaRPr lang="en-US" dirty="0"/>
          </a:p>
        </p:txBody>
      </p:sp>
      <p:sp>
        <p:nvSpPr>
          <p:cNvPr id="4"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lgn="ctr">
              <a:defRPr>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467465" cy="6858000"/>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9018" y="316388"/>
            <a:ext cx="1915516" cy="474184"/>
          </a:xfrm>
          <a:prstGeom prst="rect">
            <a:avLst/>
          </a:prstGeom>
        </p:spPr>
      </p:pic>
    </p:spTree>
    <p:extLst>
      <p:ext uri="{BB962C8B-B14F-4D97-AF65-F5344CB8AC3E}">
        <p14:creationId xmlns:p14="http://schemas.microsoft.com/office/powerpoint/2010/main" val="4055055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Custom Layout">
    <p:bg>
      <p:bgPr>
        <a:solidFill>
          <a:srgbClr val="009BD9"/>
        </a:solidFill>
        <a:effectLst/>
      </p:bgPr>
    </p:bg>
    <p:spTree>
      <p:nvGrpSpPr>
        <p:cNvPr id="1" name=""/>
        <p:cNvGrpSpPr/>
        <p:nvPr/>
      </p:nvGrpSpPr>
      <p:grpSpPr>
        <a:xfrm>
          <a:off x="0" y="0"/>
          <a:ext cx="0" cy="0"/>
          <a:chOff x="0" y="0"/>
          <a:chExt cx="0" cy="0"/>
        </a:xfrm>
      </p:grpSpPr>
      <p:sp>
        <p:nvSpPr>
          <p:cNvPr id="6"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solidFill>
                  <a:schemeClr val="bg1"/>
                </a:solidFill>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p:cNvSpPr>
            <a:spLocks noGrp="1"/>
          </p:cNvSpPr>
          <p:nvPr>
            <p:ph type="ftr" sz="quarter" idx="11"/>
          </p:nvPr>
        </p:nvSpPr>
        <p:spPr>
          <a:xfrm>
            <a:off x="4038600" y="6356350"/>
            <a:ext cx="4114800" cy="365125"/>
          </a:xfrm>
          <a:prstGeom prst="rect">
            <a:avLst/>
          </a:prstGeom>
        </p:spPr>
        <p:txBody>
          <a:bodyPr/>
          <a:lstStyle>
            <a:lvl1pPr algn="ctr">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809018" y="316388"/>
            <a:ext cx="1915514" cy="474184"/>
          </a:xfrm>
          <a:prstGeom prst="rect">
            <a:avLst/>
          </a:prstGeom>
        </p:spPr>
      </p:pic>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467465" cy="6858000"/>
          </a:xfrm>
          <a:prstGeom prst="rect">
            <a:avLst/>
          </a:prstGeom>
        </p:spPr>
      </p:pic>
      <p:sp>
        <p:nvSpPr>
          <p:cNvPr id="10" name="Title 1"/>
          <p:cNvSpPr>
            <a:spLocks noGrp="1"/>
          </p:cNvSpPr>
          <p:nvPr>
            <p:ph type="ctrTitle"/>
          </p:nvPr>
        </p:nvSpPr>
        <p:spPr>
          <a:xfrm>
            <a:off x="1524000" y="1122363"/>
            <a:ext cx="9144000" cy="2387600"/>
          </a:xfrm>
          <a:prstGeom prst="rect">
            <a:avLst/>
          </a:prstGeom>
        </p:spPr>
        <p:txBody>
          <a:bodyPr anchor="b">
            <a:normAutofit/>
          </a:bodyPr>
          <a:lstStyle>
            <a:lvl1pPr algn="ctr">
              <a:defRPr sz="6600">
                <a:solidFill>
                  <a:schemeClr val="bg1"/>
                </a:solidFill>
                <a:latin typeface="Segoe UI Semibold" panose="020B070204020402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1483264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88620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9" r:id="rId3"/>
    <p:sldLayoutId id="2147483676" r:id="rId4"/>
    <p:sldLayoutId id="2147483677" r:id="rId5"/>
    <p:sldLayoutId id="2147483651" r:id="rId6"/>
    <p:sldLayoutId id="2147483658" r:id="rId7"/>
    <p:sldLayoutId id="2147483652" r:id="rId8"/>
    <p:sldLayoutId id="2147483661" r:id="rId9"/>
    <p:sldLayoutId id="2147483663" r:id="rId10"/>
    <p:sldLayoutId id="2147483653" r:id="rId11"/>
    <p:sldLayoutId id="2147483670" r:id="rId12"/>
    <p:sldLayoutId id="2147483665" r:id="rId13"/>
    <p:sldLayoutId id="2147483672" r:id="rId14"/>
    <p:sldLayoutId id="2147483666" r:id="rId15"/>
    <p:sldLayoutId id="2147483673" r:id="rId16"/>
    <p:sldLayoutId id="2147483678" r:id="rId17"/>
    <p:sldLayoutId id="2147483654" r:id="rId18"/>
    <p:sldLayoutId id="2147483659" r:id="rId19"/>
    <p:sldLayoutId id="2147483655" r:id="rId20"/>
    <p:sldLayoutId id="2147483662" r:id="rId21"/>
    <p:sldLayoutId id="2147483664" r:id="rId22"/>
    <p:sldLayoutId id="2147483656" r:id="rId23"/>
    <p:sldLayoutId id="2147483671" r:id="rId24"/>
    <p:sldLayoutId id="2147483667" r:id="rId25"/>
    <p:sldLayoutId id="2147483674" r:id="rId26"/>
    <p:sldLayoutId id="2147483668" r:id="rId27"/>
    <p:sldLayoutId id="2147483675" r:id="rId28"/>
    <p:sldLayoutId id="2147483679" r:id="rId29"/>
    <p:sldLayoutId id="2147483657" r:id="rId30"/>
    <p:sldLayoutId id="2147483660" r:id="rId31"/>
    <p:sldLayoutId id="2147483681" r:id="rId32"/>
    <p:sldLayoutId id="2147483699" r:id="rId33"/>
    <p:sldLayoutId id="2147483700" r:id="rId34"/>
    <p:sldLayoutId id="2147483701" r:id="rId3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1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technet.microsoft.com/en-us/library/gg682168.aspx"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31.jpeg"/><Relationship Id="rId4" Type="http://schemas.openxmlformats.org/officeDocument/2006/relationships/image" Target="../media/image30.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hyperlink" Target="https://blogs.msdn.microsoft.com/daviddasneves/2017/10/15/some-tools-of-a-pfe/" TargetMode="External"/><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38.tiff"/><Relationship Id="rId3" Type="http://schemas.openxmlformats.org/officeDocument/2006/relationships/image" Target="../media/image33.png"/><Relationship Id="rId7" Type="http://schemas.openxmlformats.org/officeDocument/2006/relationships/image" Target="../media/image37.tiff"/><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6.tiff"/><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 Id="rId9" Type="http://schemas.microsoft.com/office/2007/relationships/hdphoto" Target="../media/hdphoto1.wdp"/></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da-DK" dirty="0"/>
          </a:p>
        </p:txBody>
      </p:sp>
      <p:sp>
        <p:nvSpPr>
          <p:cNvPr id="3" name="Undertitel 2"/>
          <p:cNvSpPr>
            <a:spLocks noGrp="1"/>
          </p:cNvSpPr>
          <p:nvPr>
            <p:ph type="subTitle" idx="1"/>
          </p:nvPr>
        </p:nvSpPr>
        <p:spPr/>
        <p:txBody>
          <a:bodyPr/>
          <a:lstStyle/>
          <a:p>
            <a:endParaRPr lang="da-DK" dirty="0"/>
          </a:p>
        </p:txBody>
      </p:sp>
      <p:pic>
        <p:nvPicPr>
          <p:cNvPr id="4" name="Billede 3"/>
          <p:cNvPicPr>
            <a:picLocks noChangeAspect="1"/>
          </p:cNvPicPr>
          <p:nvPr/>
        </p:nvPicPr>
        <p:blipFill rotWithShape="1">
          <a:blip r:embed="rId2">
            <a:extLst>
              <a:ext uri="{28A0092B-C50C-407E-A947-70E740481C1C}">
                <a14:useLocalDpi xmlns:a14="http://schemas.microsoft.com/office/drawing/2010/main" val="0"/>
              </a:ext>
            </a:extLst>
          </a:blip>
          <a:srcRect l="5776" r="5278"/>
          <a:stretch/>
        </p:blipFill>
        <p:spPr>
          <a:xfrm>
            <a:off x="0" y="0"/>
            <a:ext cx="12192000" cy="6938963"/>
          </a:xfrm>
          <a:prstGeom prst="rect">
            <a:avLst/>
          </a:prstGeom>
        </p:spPr>
      </p:pic>
    </p:spTree>
    <p:extLst>
      <p:ext uri="{BB962C8B-B14F-4D97-AF65-F5344CB8AC3E}">
        <p14:creationId xmlns:p14="http://schemas.microsoft.com/office/powerpoint/2010/main" val="2215523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E4EC6-13E1-48D0-A0D2-143A06528E36}"/>
              </a:ext>
            </a:extLst>
          </p:cNvPr>
          <p:cNvSpPr>
            <a:spLocks noGrp="1"/>
          </p:cNvSpPr>
          <p:nvPr>
            <p:ph type="ctrTitle"/>
          </p:nvPr>
        </p:nvSpPr>
        <p:spPr/>
        <p:txBody>
          <a:bodyPr/>
          <a:lstStyle/>
          <a:p>
            <a:r>
              <a:rPr lang="en-US" dirty="0"/>
              <a:t>Client Management</a:t>
            </a:r>
          </a:p>
        </p:txBody>
      </p:sp>
      <p:sp>
        <p:nvSpPr>
          <p:cNvPr id="3" name="Subtitle 2">
            <a:extLst>
              <a:ext uri="{FF2B5EF4-FFF2-40B4-BE49-F238E27FC236}">
                <a16:creationId xmlns:a16="http://schemas.microsoft.com/office/drawing/2014/main" id="{FA22CDF4-8C7F-41D3-926A-E62800D84592}"/>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7805065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1E63275-B465-4F9F-B97B-E0938D845DA2}"/>
              </a:ext>
            </a:extLst>
          </p:cNvPr>
          <p:cNvSpPr>
            <a:spLocks noGrp="1"/>
          </p:cNvSpPr>
          <p:nvPr>
            <p:ph type="ctrTitle"/>
          </p:nvPr>
        </p:nvSpPr>
        <p:spPr/>
        <p:txBody>
          <a:bodyPr/>
          <a:lstStyle/>
          <a:p>
            <a:r>
              <a:rPr lang="en-US" dirty="0"/>
              <a:t>Client Health</a:t>
            </a:r>
          </a:p>
        </p:txBody>
      </p:sp>
      <p:sp>
        <p:nvSpPr>
          <p:cNvPr id="5" name="Subtitle 4">
            <a:extLst>
              <a:ext uri="{FF2B5EF4-FFF2-40B4-BE49-F238E27FC236}">
                <a16:creationId xmlns:a16="http://schemas.microsoft.com/office/drawing/2014/main" id="{17CA1217-EA02-4A54-88D4-A787C7F2CBAE}"/>
              </a:ext>
            </a:extLst>
          </p:cNvPr>
          <p:cNvSpPr>
            <a:spLocks noGrp="1"/>
          </p:cNvSpPr>
          <p:nvPr>
            <p:ph type="subTitle" idx="1"/>
          </p:nvPr>
        </p:nvSpPr>
        <p:spPr/>
        <p:txBody>
          <a:bodyPr/>
          <a:lstStyle/>
          <a:p>
            <a:r>
              <a:rPr lang="en-US" dirty="0"/>
              <a:t>Understanding the </a:t>
            </a:r>
            <a:r>
              <a:rPr lang="en-US" dirty="0" err="1"/>
              <a:t>ccmeval</a:t>
            </a:r>
            <a:r>
              <a:rPr lang="en-US" dirty="0"/>
              <a:t> process</a:t>
            </a:r>
          </a:p>
          <a:p>
            <a:r>
              <a:rPr lang="en-US" dirty="0"/>
              <a:t>Compliance vs Health</a:t>
            </a:r>
          </a:p>
          <a:p>
            <a:r>
              <a:rPr lang="en-US" dirty="0"/>
              <a:t>Ultimate source</a:t>
            </a:r>
          </a:p>
          <a:p>
            <a:r>
              <a:rPr lang="en-US" dirty="0"/>
              <a:t>SCCM Agent Host	</a:t>
            </a:r>
          </a:p>
          <a:p>
            <a:endParaRPr lang="en-US" dirty="0"/>
          </a:p>
        </p:txBody>
      </p:sp>
      <p:sp>
        <p:nvSpPr>
          <p:cNvPr id="7" name="Rectangle 6">
            <a:extLst>
              <a:ext uri="{FF2B5EF4-FFF2-40B4-BE49-F238E27FC236}">
                <a16:creationId xmlns:a16="http://schemas.microsoft.com/office/drawing/2014/main" id="{E8CAF28F-C519-4818-8240-2F013FFA0DC6}"/>
              </a:ext>
            </a:extLst>
          </p:cNvPr>
          <p:cNvSpPr/>
          <p:nvPr/>
        </p:nvSpPr>
        <p:spPr>
          <a:xfrm>
            <a:off x="342975" y="3013491"/>
            <a:ext cx="2908073" cy="26032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81E5872-F04B-417A-870A-4C657C057466}"/>
              </a:ext>
            </a:extLst>
          </p:cNvPr>
          <p:cNvSpPr/>
          <p:nvPr/>
        </p:nvSpPr>
        <p:spPr>
          <a:xfrm>
            <a:off x="3260740" y="3013490"/>
            <a:ext cx="2908073" cy="26032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A6E3A02-8E14-4872-8AFE-2A45E7B0F01C}"/>
              </a:ext>
            </a:extLst>
          </p:cNvPr>
          <p:cNvSpPr/>
          <p:nvPr/>
        </p:nvSpPr>
        <p:spPr>
          <a:xfrm>
            <a:off x="6178505" y="3013490"/>
            <a:ext cx="2908073" cy="26032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A05D5AA-2630-4728-B013-9E607EAFD68F}"/>
              </a:ext>
            </a:extLst>
          </p:cNvPr>
          <p:cNvSpPr/>
          <p:nvPr/>
        </p:nvSpPr>
        <p:spPr>
          <a:xfrm>
            <a:off x="9096270" y="3013490"/>
            <a:ext cx="2908073" cy="26032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679758B-4360-4A35-8B47-AC78AB84676B}"/>
              </a:ext>
            </a:extLst>
          </p:cNvPr>
          <p:cNvSpPr/>
          <p:nvPr/>
        </p:nvSpPr>
        <p:spPr>
          <a:xfrm>
            <a:off x="342975" y="5616733"/>
            <a:ext cx="2908073" cy="825758"/>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Know Your Enemies</a:t>
            </a:r>
          </a:p>
        </p:txBody>
      </p:sp>
      <p:sp>
        <p:nvSpPr>
          <p:cNvPr id="12" name="Rectangle 11">
            <a:extLst>
              <a:ext uri="{FF2B5EF4-FFF2-40B4-BE49-F238E27FC236}">
                <a16:creationId xmlns:a16="http://schemas.microsoft.com/office/drawing/2014/main" id="{21B89C49-96BC-48F6-A4B6-BB58CCDB5ABE}"/>
              </a:ext>
            </a:extLst>
          </p:cNvPr>
          <p:cNvSpPr/>
          <p:nvPr/>
        </p:nvSpPr>
        <p:spPr>
          <a:xfrm>
            <a:off x="3260740" y="5616732"/>
            <a:ext cx="2908073" cy="825758"/>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Health</a:t>
            </a:r>
          </a:p>
        </p:txBody>
      </p:sp>
      <p:sp>
        <p:nvSpPr>
          <p:cNvPr id="13" name="Rectangle 12">
            <a:extLst>
              <a:ext uri="{FF2B5EF4-FFF2-40B4-BE49-F238E27FC236}">
                <a16:creationId xmlns:a16="http://schemas.microsoft.com/office/drawing/2014/main" id="{1DB0EEC8-128F-47B2-B1C9-89C6B60170DD}"/>
              </a:ext>
            </a:extLst>
          </p:cNvPr>
          <p:cNvSpPr/>
          <p:nvPr/>
        </p:nvSpPr>
        <p:spPr>
          <a:xfrm>
            <a:off x="6178505" y="5616732"/>
            <a:ext cx="2908073" cy="82575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Activity</a:t>
            </a:r>
          </a:p>
        </p:txBody>
      </p:sp>
      <p:sp>
        <p:nvSpPr>
          <p:cNvPr id="14" name="Rectangle 13">
            <a:extLst>
              <a:ext uri="{FF2B5EF4-FFF2-40B4-BE49-F238E27FC236}">
                <a16:creationId xmlns:a16="http://schemas.microsoft.com/office/drawing/2014/main" id="{FA5F6942-BFDE-4962-98A2-53D96690D32C}"/>
              </a:ext>
            </a:extLst>
          </p:cNvPr>
          <p:cNvSpPr/>
          <p:nvPr/>
        </p:nvSpPr>
        <p:spPr>
          <a:xfrm>
            <a:off x="9096270" y="5616732"/>
            <a:ext cx="2908073" cy="825758"/>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Visualization</a:t>
            </a:r>
          </a:p>
        </p:txBody>
      </p:sp>
      <p:pic>
        <p:nvPicPr>
          <p:cNvPr id="15" name="Picture 14">
            <a:extLst>
              <a:ext uri="{FF2B5EF4-FFF2-40B4-BE49-F238E27FC236}">
                <a16:creationId xmlns:a16="http://schemas.microsoft.com/office/drawing/2014/main" id="{1DF09319-56E3-45F6-9CF9-72C4C79EAC00}"/>
              </a:ext>
            </a:extLst>
          </p:cNvPr>
          <p:cNvPicPr>
            <a:picLocks noChangeAspect="1"/>
          </p:cNvPicPr>
          <p:nvPr/>
        </p:nvPicPr>
        <p:blipFill>
          <a:blip r:embed="rId2"/>
          <a:stretch>
            <a:fillRect/>
          </a:stretch>
        </p:blipFill>
        <p:spPr>
          <a:xfrm>
            <a:off x="9635906" y="3400710"/>
            <a:ext cx="1828800" cy="1828800"/>
          </a:xfrm>
          <a:prstGeom prst="rect">
            <a:avLst/>
          </a:prstGeom>
        </p:spPr>
      </p:pic>
      <p:pic>
        <p:nvPicPr>
          <p:cNvPr id="16" name="Picture 15">
            <a:extLst>
              <a:ext uri="{FF2B5EF4-FFF2-40B4-BE49-F238E27FC236}">
                <a16:creationId xmlns:a16="http://schemas.microsoft.com/office/drawing/2014/main" id="{D7DF5FF9-6362-4C3A-A74D-A20B3F63A38D}"/>
              </a:ext>
            </a:extLst>
          </p:cNvPr>
          <p:cNvPicPr>
            <a:picLocks noChangeAspect="1"/>
          </p:cNvPicPr>
          <p:nvPr/>
        </p:nvPicPr>
        <p:blipFill>
          <a:blip r:embed="rId3"/>
          <a:stretch>
            <a:fillRect/>
          </a:stretch>
        </p:blipFill>
        <p:spPr>
          <a:xfrm>
            <a:off x="980398" y="3480417"/>
            <a:ext cx="1578187" cy="1828800"/>
          </a:xfrm>
          <a:prstGeom prst="rect">
            <a:avLst/>
          </a:prstGeom>
        </p:spPr>
      </p:pic>
      <p:pic>
        <p:nvPicPr>
          <p:cNvPr id="17" name="Picture 16">
            <a:extLst>
              <a:ext uri="{FF2B5EF4-FFF2-40B4-BE49-F238E27FC236}">
                <a16:creationId xmlns:a16="http://schemas.microsoft.com/office/drawing/2014/main" id="{15309E67-969B-4D6A-9B6D-7EA2D4EE1114}"/>
              </a:ext>
            </a:extLst>
          </p:cNvPr>
          <p:cNvPicPr>
            <a:picLocks noChangeAspect="1"/>
          </p:cNvPicPr>
          <p:nvPr/>
        </p:nvPicPr>
        <p:blipFill>
          <a:blip r:embed="rId4"/>
          <a:stretch>
            <a:fillRect/>
          </a:stretch>
        </p:blipFill>
        <p:spPr>
          <a:xfrm>
            <a:off x="3617496" y="3480417"/>
            <a:ext cx="2194560" cy="1828800"/>
          </a:xfrm>
          <a:prstGeom prst="rect">
            <a:avLst/>
          </a:prstGeom>
        </p:spPr>
      </p:pic>
      <p:pic>
        <p:nvPicPr>
          <p:cNvPr id="18" name="Picture 17">
            <a:extLst>
              <a:ext uri="{FF2B5EF4-FFF2-40B4-BE49-F238E27FC236}">
                <a16:creationId xmlns:a16="http://schemas.microsoft.com/office/drawing/2014/main" id="{0238D6FD-AC3E-4661-A12E-23AFB4B2B792}"/>
              </a:ext>
            </a:extLst>
          </p:cNvPr>
          <p:cNvPicPr>
            <a:picLocks noChangeAspect="1"/>
          </p:cNvPicPr>
          <p:nvPr/>
        </p:nvPicPr>
        <p:blipFill>
          <a:blip r:embed="rId5"/>
          <a:stretch>
            <a:fillRect/>
          </a:stretch>
        </p:blipFill>
        <p:spPr>
          <a:xfrm>
            <a:off x="6500224" y="3480417"/>
            <a:ext cx="2264636" cy="1828800"/>
          </a:xfrm>
          <a:prstGeom prst="rect">
            <a:avLst/>
          </a:prstGeom>
        </p:spPr>
      </p:pic>
    </p:spTree>
    <p:extLst>
      <p:ext uri="{BB962C8B-B14F-4D97-AF65-F5344CB8AC3E}">
        <p14:creationId xmlns:p14="http://schemas.microsoft.com/office/powerpoint/2010/main" val="14282710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close up of a map&#10;&#10;Description generated with high confidence">
            <a:extLst>
              <a:ext uri="{FF2B5EF4-FFF2-40B4-BE49-F238E27FC236}">
                <a16:creationId xmlns:a16="http://schemas.microsoft.com/office/drawing/2014/main" id="{D12C18E2-7F33-459D-BBD6-5AF8AC190E89}"/>
              </a:ext>
            </a:extLst>
          </p:cNvPr>
          <p:cNvPicPr>
            <a:picLocks noChangeAspect="1"/>
          </p:cNvPicPr>
          <p:nvPr/>
        </p:nvPicPr>
        <p:blipFill rotWithShape="1">
          <a:blip r:embed="rId2"/>
          <a:srcRect l="7038"/>
          <a:stretch/>
        </p:blipFill>
        <p:spPr>
          <a:xfrm>
            <a:off x="6838122" y="4251960"/>
            <a:ext cx="5353878" cy="2606039"/>
          </a:xfrm>
          <a:prstGeom prst="rect">
            <a:avLst/>
          </a:prstGeom>
        </p:spPr>
      </p:pic>
      <p:pic>
        <p:nvPicPr>
          <p:cNvPr id="5" name="Picture 4" descr="A screen shot of a computer&#10;&#10;Description generated with very high confidence">
            <a:extLst>
              <a:ext uri="{FF2B5EF4-FFF2-40B4-BE49-F238E27FC236}">
                <a16:creationId xmlns:a16="http://schemas.microsoft.com/office/drawing/2014/main" id="{26C87979-E17D-420B-88A9-E72DBFBEBBB0}"/>
              </a:ext>
            </a:extLst>
          </p:cNvPr>
          <p:cNvPicPr>
            <a:picLocks noChangeAspect="1"/>
          </p:cNvPicPr>
          <p:nvPr/>
        </p:nvPicPr>
        <p:blipFill rotWithShape="1">
          <a:blip r:embed="rId3"/>
          <a:srcRect r="1" b="8454"/>
          <a:stretch/>
        </p:blipFill>
        <p:spPr>
          <a:xfrm>
            <a:off x="4818888" y="-479"/>
            <a:ext cx="7373112" cy="4252439"/>
          </a:xfrm>
          <a:prstGeom prst="rect">
            <a:avLst/>
          </a:prstGeom>
        </p:spPr>
      </p:pic>
      <p:sp>
        <p:nvSpPr>
          <p:cNvPr id="16" name="Freeform 3">
            <a:extLst>
              <a:ext uri="{FF2B5EF4-FFF2-40B4-BE49-F238E27FC236}">
                <a16:creationId xmlns:a16="http://schemas.microsoft.com/office/drawing/2014/main" id="{66BCEC1B-9617-4EF1-9B03-4BD43D100B8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4">
            <a:extLst>
              <a:ext uri="{FF2B5EF4-FFF2-40B4-BE49-F238E27FC236}">
                <a16:creationId xmlns:a16="http://schemas.microsoft.com/office/drawing/2014/main" id="{CCBFD80B-276C-4775-A363-20693A7CF95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8078052" cy="6858478"/>
          </a:xfrm>
          <a:custGeom>
            <a:avLst/>
            <a:gdLst>
              <a:gd name="connsiteX0" fmla="*/ 0 w 8078052"/>
              <a:gd name="connsiteY0" fmla="*/ 0 h 6858478"/>
              <a:gd name="connsiteX1" fmla="*/ 3829872 w 8078052"/>
              <a:gd name="connsiteY1" fmla="*/ 0 h 6858478"/>
              <a:gd name="connsiteX2" fmla="*/ 4896100 w 8078052"/>
              <a:gd name="connsiteY2" fmla="*/ 0 h 6858478"/>
              <a:gd name="connsiteX3" fmla="*/ 4901677 w 8078052"/>
              <a:gd name="connsiteY3" fmla="*/ 0 h 6858478"/>
              <a:gd name="connsiteX4" fmla="*/ 8078052 w 8078052"/>
              <a:gd name="connsiteY4" fmla="*/ 6858478 h 6858478"/>
              <a:gd name="connsiteX5" fmla="*/ 653497 w 8078052"/>
              <a:gd name="connsiteY5" fmla="*/ 6858478 h 6858478"/>
              <a:gd name="connsiteX6" fmla="*/ 653757 w 8078052"/>
              <a:gd name="connsiteY6" fmla="*/ 6857916 h 6858478"/>
              <a:gd name="connsiteX7" fmla="*/ 0 w 8078052"/>
              <a:gd name="connsiteY7" fmla="*/ 6857916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2" h="6858478">
                <a:moveTo>
                  <a:pt x="0" y="0"/>
                </a:moveTo>
                <a:lnTo>
                  <a:pt x="3829872" y="0"/>
                </a:lnTo>
                <a:lnTo>
                  <a:pt x="4896100" y="0"/>
                </a:lnTo>
                <a:lnTo>
                  <a:pt x="4901677" y="0"/>
                </a:lnTo>
                <a:lnTo>
                  <a:pt x="8078052" y="6858478"/>
                </a:lnTo>
                <a:lnTo>
                  <a:pt x="653497" y="6858478"/>
                </a:lnTo>
                <a:lnTo>
                  <a:pt x="653757" y="6857916"/>
                </a:lnTo>
                <a:lnTo>
                  <a:pt x="0" y="6857916"/>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C56BD53-3E90-40E7-92B7-880D176D9C2D}"/>
              </a:ext>
            </a:extLst>
          </p:cNvPr>
          <p:cNvSpPr>
            <a:spLocks noGrp="1"/>
          </p:cNvSpPr>
          <p:nvPr>
            <p:ph type="ctrTitle"/>
          </p:nvPr>
        </p:nvSpPr>
        <p:spPr>
          <a:xfrm>
            <a:off x="804672" y="2600325"/>
            <a:ext cx="4948428" cy="2651200"/>
          </a:xfrm>
        </p:spPr>
        <p:txBody>
          <a:bodyPr vert="horz" lIns="91440" tIns="45720" rIns="91440" bIns="45720" rtlCol="0" anchor="t">
            <a:normAutofit/>
          </a:bodyPr>
          <a:lstStyle/>
          <a:p>
            <a:r>
              <a:rPr lang="en-US" sz="5400" kern="1200">
                <a:solidFill>
                  <a:schemeClr val="bg1"/>
                </a:solidFill>
                <a:latin typeface="+mj-lt"/>
                <a:ea typeface="+mj-ea"/>
                <a:cs typeface="+mj-cs"/>
              </a:rPr>
              <a:t>Visualization</a:t>
            </a:r>
          </a:p>
        </p:txBody>
      </p:sp>
    </p:spTree>
    <p:extLst>
      <p:ext uri="{BB962C8B-B14F-4D97-AF65-F5344CB8AC3E}">
        <p14:creationId xmlns:p14="http://schemas.microsoft.com/office/powerpoint/2010/main" val="32984728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57473-6FC0-408D-8E00-573935DA7F32}"/>
              </a:ext>
            </a:extLst>
          </p:cNvPr>
          <p:cNvSpPr>
            <a:spLocks noGrp="1"/>
          </p:cNvSpPr>
          <p:nvPr>
            <p:ph type="ctrTitle"/>
          </p:nvPr>
        </p:nvSpPr>
        <p:spPr/>
        <p:txBody>
          <a:bodyPr/>
          <a:lstStyle/>
          <a:p>
            <a:r>
              <a:rPr lang="en-US" dirty="0"/>
              <a:t>Inventory</a:t>
            </a:r>
          </a:p>
        </p:txBody>
      </p:sp>
      <p:sp>
        <p:nvSpPr>
          <p:cNvPr id="3" name="Subtitle 2">
            <a:extLst>
              <a:ext uri="{FF2B5EF4-FFF2-40B4-BE49-F238E27FC236}">
                <a16:creationId xmlns:a16="http://schemas.microsoft.com/office/drawing/2014/main" id="{6B6AA84F-95E2-464E-832D-189B79FE125D}"/>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9998189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descr="Billedresultat for inventory">
            <a:extLst>
              <a:ext uri="{FF2B5EF4-FFF2-40B4-BE49-F238E27FC236}">
                <a16:creationId xmlns:a16="http://schemas.microsoft.com/office/drawing/2014/main" id="{0E3AC881-39EB-43E7-A8DD-4F19EE0D95C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2761" r="29499" b="-2"/>
          <a:stretch/>
        </p:blipFill>
        <p:spPr bwMode="auto">
          <a:xfrm>
            <a:off x="4836696" y="321176"/>
            <a:ext cx="4884820" cy="6179551"/>
          </a:xfrm>
          <a:prstGeom prst="rect">
            <a:avLst/>
          </a:prstGeom>
          <a:noFill/>
          <a:extLst>
            <a:ext uri="{909E8E84-426E-40DD-AFC4-6F175D3DCCD1}">
              <a14:hiddenFill xmlns:a14="http://schemas.microsoft.com/office/drawing/2010/main">
                <a:solidFill>
                  <a:srgbClr val="FFFFFF"/>
                </a:solidFill>
              </a14:hiddenFill>
            </a:ext>
          </a:extLst>
        </p:spPr>
      </p:pic>
      <p:sp>
        <p:nvSpPr>
          <p:cNvPr id="71" name="Rectangle 70">
            <a:extLst>
              <a:ext uri="{FF2B5EF4-FFF2-40B4-BE49-F238E27FC236}">
                <a16:creationId xmlns:a16="http://schemas.microsoft.com/office/drawing/2014/main" id="{AB45A142-4255-493C-8284-5D566C121B1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3" name="Straight Connector 72">
            <a:extLst>
              <a:ext uri="{FF2B5EF4-FFF2-40B4-BE49-F238E27FC236}">
                <a16:creationId xmlns:a16="http://schemas.microsoft.com/office/drawing/2014/main" id="{38FB9660-F42F-4313-BBC4-47C007FE484C}"/>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Title 3">
            <a:extLst>
              <a:ext uri="{FF2B5EF4-FFF2-40B4-BE49-F238E27FC236}">
                <a16:creationId xmlns:a16="http://schemas.microsoft.com/office/drawing/2014/main" id="{A1E63275-B465-4F9F-B97B-E0938D845DA2}"/>
              </a:ext>
            </a:extLst>
          </p:cNvPr>
          <p:cNvSpPr>
            <a:spLocks noGrp="1"/>
          </p:cNvSpPr>
          <p:nvPr>
            <p:ph type="ctrTitle"/>
          </p:nvPr>
        </p:nvSpPr>
        <p:spPr>
          <a:xfrm>
            <a:off x="674237" y="914401"/>
            <a:ext cx="3657600" cy="1386738"/>
          </a:xfrm>
        </p:spPr>
        <p:txBody>
          <a:bodyPr vert="horz" lIns="91440" tIns="45720" rIns="91440" bIns="45720" rtlCol="0" anchor="b">
            <a:normAutofit/>
          </a:bodyPr>
          <a:lstStyle/>
          <a:p>
            <a:pPr algn="ctr"/>
            <a:r>
              <a:rPr lang="en-US" sz="4800" kern="1200" dirty="0">
                <a:solidFill>
                  <a:schemeClr val="bg1"/>
                </a:solidFill>
                <a:latin typeface="+mj-lt"/>
                <a:ea typeface="+mj-ea"/>
                <a:cs typeface="+mj-cs"/>
              </a:rPr>
              <a:t>Inventory</a:t>
            </a:r>
          </a:p>
        </p:txBody>
      </p:sp>
      <p:sp>
        <p:nvSpPr>
          <p:cNvPr id="5" name="Subtitle 4">
            <a:extLst>
              <a:ext uri="{FF2B5EF4-FFF2-40B4-BE49-F238E27FC236}">
                <a16:creationId xmlns:a16="http://schemas.microsoft.com/office/drawing/2014/main" id="{17CA1217-EA02-4A54-88D4-A787C7F2CBAE}"/>
              </a:ext>
            </a:extLst>
          </p:cNvPr>
          <p:cNvSpPr>
            <a:spLocks noGrp="1"/>
          </p:cNvSpPr>
          <p:nvPr>
            <p:ph type="subTitle" idx="1"/>
          </p:nvPr>
        </p:nvSpPr>
        <p:spPr>
          <a:xfrm>
            <a:off x="674237" y="4002775"/>
            <a:ext cx="3657600" cy="1693324"/>
          </a:xfrm>
        </p:spPr>
        <p:txBody>
          <a:bodyPr vert="horz" lIns="91440" tIns="45720" rIns="91440" bIns="45720" rtlCol="0">
            <a:normAutofit/>
          </a:bodyPr>
          <a:lstStyle/>
          <a:p>
            <a:pPr algn="ctr"/>
            <a:r>
              <a:rPr lang="en-US" sz="2300" b="1" kern="1200" dirty="0">
                <a:solidFill>
                  <a:schemeClr val="bg1"/>
                </a:solidFill>
                <a:latin typeface="+mn-lt"/>
                <a:ea typeface="+mn-ea"/>
                <a:cs typeface="+mn-cs"/>
              </a:rPr>
              <a:t>Understanding the process</a:t>
            </a:r>
          </a:p>
          <a:p>
            <a:pPr algn="ctr"/>
            <a:r>
              <a:rPr lang="en-US" sz="2300" b="1" kern="1200" dirty="0">
                <a:solidFill>
                  <a:schemeClr val="bg1"/>
                </a:solidFill>
                <a:latin typeface="+mn-lt"/>
                <a:ea typeface="+mn-ea"/>
                <a:cs typeface="+mn-cs"/>
              </a:rPr>
              <a:t>What relies on Inventory?</a:t>
            </a:r>
          </a:p>
        </p:txBody>
      </p:sp>
    </p:spTree>
    <p:extLst>
      <p:ext uri="{BB962C8B-B14F-4D97-AF65-F5344CB8AC3E}">
        <p14:creationId xmlns:p14="http://schemas.microsoft.com/office/powerpoint/2010/main" val="28800547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E763D-DE84-4EA8-8533-0132AE41CF7C}"/>
              </a:ext>
            </a:extLst>
          </p:cNvPr>
          <p:cNvSpPr>
            <a:spLocks noGrp="1"/>
          </p:cNvSpPr>
          <p:nvPr>
            <p:ph type="ctrTitle"/>
          </p:nvPr>
        </p:nvSpPr>
        <p:spPr>
          <a:xfrm>
            <a:off x="1524000" y="79728"/>
            <a:ext cx="8010698" cy="776483"/>
          </a:xfrm>
        </p:spPr>
        <p:txBody>
          <a:bodyPr/>
          <a:lstStyle/>
          <a:p>
            <a:r>
              <a:rPr lang="en-US"/>
              <a:t>The Inventory Flow</a:t>
            </a:r>
            <a:endParaRPr lang="en-US" dirty="0"/>
          </a:p>
        </p:txBody>
      </p:sp>
      <p:sp>
        <p:nvSpPr>
          <p:cNvPr id="3" name="Subtitle 2">
            <a:extLst>
              <a:ext uri="{FF2B5EF4-FFF2-40B4-BE49-F238E27FC236}">
                <a16:creationId xmlns:a16="http://schemas.microsoft.com/office/drawing/2014/main" id="{7344DE83-6543-4C39-B3AF-C65295390011}"/>
              </a:ext>
            </a:extLst>
          </p:cNvPr>
          <p:cNvSpPr>
            <a:spLocks noGrp="1"/>
          </p:cNvSpPr>
          <p:nvPr>
            <p:ph type="subTitle" idx="1"/>
          </p:nvPr>
        </p:nvSpPr>
        <p:spPr>
          <a:xfrm>
            <a:off x="1524000" y="1296785"/>
            <a:ext cx="9144000" cy="4292252"/>
          </a:xfrm>
        </p:spPr>
        <p:txBody>
          <a:bodyPr/>
          <a:lstStyle/>
          <a:p>
            <a:endParaRPr lang="en-US" dirty="0"/>
          </a:p>
        </p:txBody>
      </p:sp>
      <p:pic>
        <p:nvPicPr>
          <p:cNvPr id="4" name="Picture 3">
            <a:extLst>
              <a:ext uri="{FF2B5EF4-FFF2-40B4-BE49-F238E27FC236}">
                <a16:creationId xmlns:a16="http://schemas.microsoft.com/office/drawing/2014/main" id="{853946A6-C13F-4F83-AB7B-F90B91543E84}"/>
              </a:ext>
            </a:extLst>
          </p:cNvPr>
          <p:cNvPicPr>
            <a:picLocks noChangeAspect="1"/>
          </p:cNvPicPr>
          <p:nvPr/>
        </p:nvPicPr>
        <p:blipFill>
          <a:blip r:embed="rId2"/>
          <a:stretch>
            <a:fillRect/>
          </a:stretch>
        </p:blipFill>
        <p:spPr>
          <a:xfrm>
            <a:off x="399671" y="1047121"/>
            <a:ext cx="11263471" cy="4966120"/>
          </a:xfrm>
          <a:prstGeom prst="rect">
            <a:avLst/>
          </a:prstGeom>
        </p:spPr>
      </p:pic>
    </p:spTree>
    <p:extLst>
      <p:ext uri="{BB962C8B-B14F-4D97-AF65-F5344CB8AC3E}">
        <p14:creationId xmlns:p14="http://schemas.microsoft.com/office/powerpoint/2010/main" val="34976035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E5BC1A-BF3C-4185-A340-A3EC699CD286}"/>
              </a:ext>
            </a:extLst>
          </p:cNvPr>
          <p:cNvSpPr>
            <a:spLocks noGrp="1"/>
          </p:cNvSpPr>
          <p:nvPr>
            <p:ph type="ctrTitle"/>
          </p:nvPr>
        </p:nvSpPr>
        <p:spPr/>
        <p:txBody>
          <a:bodyPr/>
          <a:lstStyle/>
          <a:p>
            <a:r>
              <a:rPr lang="en-US" dirty="0"/>
              <a:t>Software Updates</a:t>
            </a:r>
          </a:p>
        </p:txBody>
      </p:sp>
      <p:sp>
        <p:nvSpPr>
          <p:cNvPr id="3" name="Subtitle 2">
            <a:extLst>
              <a:ext uri="{FF2B5EF4-FFF2-40B4-BE49-F238E27FC236}">
                <a16:creationId xmlns:a16="http://schemas.microsoft.com/office/drawing/2014/main" id="{C7695A63-402C-462A-955D-0F141179D257}"/>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6530697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da-DK"/>
              <a:t>Client Scanning</a:t>
            </a:r>
            <a:endParaRPr lang="da-DK" dirty="0"/>
          </a:p>
        </p:txBody>
      </p:sp>
      <p:sp>
        <p:nvSpPr>
          <p:cNvPr id="5" name="Rectangle 4"/>
          <p:cNvSpPr/>
          <p:nvPr/>
        </p:nvSpPr>
        <p:spPr>
          <a:xfrm>
            <a:off x="1775520" y="2852936"/>
            <a:ext cx="2170584" cy="50405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a-DK" dirty="0" err="1"/>
              <a:t>Forced</a:t>
            </a:r>
            <a:endParaRPr lang="da-DK" dirty="0"/>
          </a:p>
        </p:txBody>
      </p:sp>
      <p:sp>
        <p:nvSpPr>
          <p:cNvPr id="6" name="Rectangle 5"/>
          <p:cNvSpPr/>
          <p:nvPr/>
        </p:nvSpPr>
        <p:spPr>
          <a:xfrm>
            <a:off x="1775520" y="4077072"/>
            <a:ext cx="2170584" cy="50405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a-DK" dirty="0" err="1"/>
              <a:t>Unforced</a:t>
            </a:r>
            <a:endParaRPr lang="da-DK" dirty="0"/>
          </a:p>
        </p:txBody>
      </p:sp>
      <p:sp>
        <p:nvSpPr>
          <p:cNvPr id="7" name="Rectangle 6"/>
          <p:cNvSpPr/>
          <p:nvPr/>
        </p:nvSpPr>
        <p:spPr>
          <a:xfrm>
            <a:off x="4933528" y="3223996"/>
            <a:ext cx="2170584" cy="504056"/>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da-DK" dirty="0"/>
              <a:t>Offline</a:t>
            </a:r>
          </a:p>
        </p:txBody>
      </p:sp>
      <p:sp>
        <p:nvSpPr>
          <p:cNvPr id="8" name="Rectangle 7"/>
          <p:cNvSpPr/>
          <p:nvPr/>
        </p:nvSpPr>
        <p:spPr>
          <a:xfrm>
            <a:off x="4933528" y="2348880"/>
            <a:ext cx="2170584" cy="504056"/>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da-DK" dirty="0"/>
              <a:t>Online</a:t>
            </a:r>
          </a:p>
        </p:txBody>
      </p:sp>
      <p:sp>
        <p:nvSpPr>
          <p:cNvPr id="9" name="Rectangle 8"/>
          <p:cNvSpPr/>
          <p:nvPr/>
        </p:nvSpPr>
        <p:spPr>
          <a:xfrm>
            <a:off x="8184232" y="4888374"/>
            <a:ext cx="2170584" cy="504056"/>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da-DK" dirty="0"/>
              <a:t>Offline</a:t>
            </a:r>
          </a:p>
        </p:txBody>
      </p:sp>
      <p:sp>
        <p:nvSpPr>
          <p:cNvPr id="10" name="Rectangle 9"/>
          <p:cNvSpPr/>
          <p:nvPr/>
        </p:nvSpPr>
        <p:spPr>
          <a:xfrm>
            <a:off x="8184232" y="4013258"/>
            <a:ext cx="2170584" cy="504056"/>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da-DK" dirty="0"/>
              <a:t>Online</a:t>
            </a:r>
          </a:p>
        </p:txBody>
      </p:sp>
      <p:cxnSp>
        <p:nvCxnSpPr>
          <p:cNvPr id="12" name="Straight Arrow Connector 11"/>
          <p:cNvCxnSpPr>
            <a:stCxn id="5" idx="3"/>
          </p:cNvCxnSpPr>
          <p:nvPr/>
        </p:nvCxnSpPr>
        <p:spPr>
          <a:xfrm flipV="1">
            <a:off x="3946104" y="2708920"/>
            <a:ext cx="853752" cy="396044"/>
          </a:xfrm>
          <a:prstGeom prst="straightConnector1">
            <a:avLst/>
          </a:prstGeom>
          <a:ln w="88900">
            <a:solidFill>
              <a:schemeClr val="bg2">
                <a:lumMod val="7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5" idx="3"/>
          </p:cNvCxnSpPr>
          <p:nvPr/>
        </p:nvCxnSpPr>
        <p:spPr>
          <a:xfrm>
            <a:off x="3946104" y="3104964"/>
            <a:ext cx="853752" cy="371060"/>
          </a:xfrm>
          <a:prstGeom prst="straightConnector1">
            <a:avLst/>
          </a:prstGeom>
          <a:ln w="88900">
            <a:solidFill>
              <a:schemeClr val="bg2">
                <a:lumMod val="75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16" name="Rectangle 15"/>
          <p:cNvSpPr/>
          <p:nvPr/>
        </p:nvSpPr>
        <p:spPr>
          <a:xfrm>
            <a:off x="4933528" y="4927744"/>
            <a:ext cx="2170584" cy="504056"/>
          </a:xfrm>
          <a:prstGeom prst="rect">
            <a:avLst/>
          </a:prstGeom>
          <a:solidFill>
            <a:srgbClr val="FFFF00"/>
          </a:solidFill>
        </p:spPr>
        <p:style>
          <a:lnRef idx="1">
            <a:schemeClr val="dk1"/>
          </a:lnRef>
          <a:fillRef idx="2">
            <a:schemeClr val="dk1"/>
          </a:fillRef>
          <a:effectRef idx="1">
            <a:schemeClr val="dk1"/>
          </a:effectRef>
          <a:fontRef idx="minor">
            <a:schemeClr val="dk1"/>
          </a:fontRef>
        </p:style>
        <p:txBody>
          <a:bodyPr rtlCol="0" anchor="ctr"/>
          <a:lstStyle/>
          <a:p>
            <a:pPr algn="ctr"/>
            <a:r>
              <a:rPr lang="da-DK" dirty="0"/>
              <a:t>No Scan</a:t>
            </a:r>
          </a:p>
        </p:txBody>
      </p:sp>
      <p:sp>
        <p:nvSpPr>
          <p:cNvPr id="17" name="Rectangle 16"/>
          <p:cNvSpPr/>
          <p:nvPr/>
        </p:nvSpPr>
        <p:spPr>
          <a:xfrm>
            <a:off x="4933528" y="4052628"/>
            <a:ext cx="2170584" cy="504056"/>
          </a:xfrm>
          <a:prstGeom prst="rect">
            <a:avLst/>
          </a:prstGeom>
          <a:solidFill>
            <a:srgbClr val="92D050"/>
          </a:solidFill>
        </p:spPr>
        <p:style>
          <a:lnRef idx="1">
            <a:schemeClr val="dk1"/>
          </a:lnRef>
          <a:fillRef idx="2">
            <a:schemeClr val="dk1"/>
          </a:fillRef>
          <a:effectRef idx="1">
            <a:schemeClr val="dk1"/>
          </a:effectRef>
          <a:fontRef idx="minor">
            <a:schemeClr val="dk1"/>
          </a:fontRef>
        </p:style>
        <p:txBody>
          <a:bodyPr rtlCol="0" anchor="ctr"/>
          <a:lstStyle/>
          <a:p>
            <a:pPr algn="ctr"/>
            <a:r>
              <a:rPr lang="da-DK" dirty="0"/>
              <a:t>TTL (24 </a:t>
            </a:r>
            <a:r>
              <a:rPr lang="da-DK" dirty="0" err="1"/>
              <a:t>hours</a:t>
            </a:r>
            <a:r>
              <a:rPr lang="da-DK" dirty="0"/>
              <a:t>)</a:t>
            </a:r>
          </a:p>
        </p:txBody>
      </p:sp>
      <p:cxnSp>
        <p:nvCxnSpPr>
          <p:cNvPr id="18" name="Straight Arrow Connector 17"/>
          <p:cNvCxnSpPr>
            <a:endCxn id="17" idx="1"/>
          </p:cNvCxnSpPr>
          <p:nvPr/>
        </p:nvCxnSpPr>
        <p:spPr>
          <a:xfrm>
            <a:off x="3946104" y="4304656"/>
            <a:ext cx="987424" cy="0"/>
          </a:xfrm>
          <a:prstGeom prst="straightConnector1">
            <a:avLst/>
          </a:prstGeom>
          <a:ln w="88900">
            <a:solidFill>
              <a:schemeClr val="bg2">
                <a:lumMod val="7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a:off x="6023992" y="4556684"/>
            <a:ext cx="0" cy="456492"/>
          </a:xfrm>
          <a:prstGeom prst="straightConnector1">
            <a:avLst/>
          </a:prstGeom>
          <a:ln w="88900">
            <a:solidFill>
              <a:schemeClr val="bg2">
                <a:lumMod val="7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a:off x="7114461" y="4304656"/>
            <a:ext cx="977079" cy="0"/>
          </a:xfrm>
          <a:prstGeom prst="straightConnector1">
            <a:avLst/>
          </a:prstGeom>
          <a:ln w="88900">
            <a:solidFill>
              <a:schemeClr val="bg2">
                <a:lumMod val="7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a:off x="7114457" y="4304656"/>
            <a:ext cx="987424" cy="708520"/>
          </a:xfrm>
          <a:prstGeom prst="straightConnector1">
            <a:avLst/>
          </a:prstGeom>
          <a:ln w="88900">
            <a:solidFill>
              <a:schemeClr val="bg2">
                <a:lumMod val="75000"/>
              </a:schemeClr>
            </a:solidFill>
            <a:tailEnd type="triangle"/>
          </a:ln>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3"/>
          <a:stretch>
            <a:fillRect/>
          </a:stretch>
        </p:blipFill>
        <p:spPr>
          <a:xfrm>
            <a:off x="7527437" y="4870591"/>
            <a:ext cx="3131057" cy="521843"/>
          </a:xfrm>
          <a:prstGeom prst="rect">
            <a:avLst/>
          </a:prstGeom>
        </p:spPr>
      </p:pic>
      <p:sp>
        <p:nvSpPr>
          <p:cNvPr id="19" name="Subtitle 18">
            <a:extLst>
              <a:ext uri="{FF2B5EF4-FFF2-40B4-BE49-F238E27FC236}">
                <a16:creationId xmlns:a16="http://schemas.microsoft.com/office/drawing/2014/main" id="{2EFFA1F5-7FAF-481F-B7ED-D5B4D82C3CF2}"/>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148838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rmAutofit/>
          </a:bodyPr>
          <a:lstStyle/>
          <a:p>
            <a:r>
              <a:rPr lang="en-US" dirty="0"/>
              <a:t>When will a scan occur</a:t>
            </a:r>
          </a:p>
        </p:txBody>
      </p:sp>
      <p:sp>
        <p:nvSpPr>
          <p:cNvPr id="4" name="Content Placeholder 3"/>
          <p:cNvSpPr>
            <a:spLocks noGrp="1"/>
          </p:cNvSpPr>
          <p:nvPr>
            <p:ph type="subTitle" idx="1"/>
          </p:nvPr>
        </p:nvSpPr>
        <p:spPr/>
        <p:txBody>
          <a:bodyPr>
            <a:normAutofit/>
          </a:bodyPr>
          <a:lstStyle/>
          <a:p>
            <a:r>
              <a:rPr lang="en-US" dirty="0"/>
              <a:t>Client Settings</a:t>
            </a:r>
          </a:p>
          <a:p>
            <a:pPr lvl="1"/>
            <a:r>
              <a:rPr lang="en-US" dirty="0"/>
              <a:t>Scan = forced online</a:t>
            </a:r>
          </a:p>
          <a:p>
            <a:pPr lvl="1"/>
            <a:r>
              <a:rPr lang="en-US" dirty="0"/>
              <a:t>Re-evaluation = Non-forced Online</a:t>
            </a:r>
          </a:p>
          <a:p>
            <a:r>
              <a:rPr lang="en-US" dirty="0"/>
              <a:t>ConfigMgr Icon</a:t>
            </a:r>
          </a:p>
          <a:p>
            <a:pPr lvl="1"/>
            <a:r>
              <a:rPr lang="en-US" dirty="0"/>
              <a:t>Scan Cycle = Forced online</a:t>
            </a:r>
          </a:p>
          <a:p>
            <a:pPr lvl="1"/>
            <a:r>
              <a:rPr lang="en-US" dirty="0"/>
              <a:t>Deployment evaluation = forced Online</a:t>
            </a:r>
          </a:p>
          <a:p>
            <a:r>
              <a:rPr lang="en-US" dirty="0"/>
              <a:t>Deployment</a:t>
            </a:r>
          </a:p>
          <a:p>
            <a:pPr lvl="1"/>
            <a:r>
              <a:rPr lang="en-US" dirty="0"/>
              <a:t>Prior to downloading = Non-forced online</a:t>
            </a:r>
          </a:p>
          <a:p>
            <a:pPr lvl="1"/>
            <a:r>
              <a:rPr lang="en-US" dirty="0"/>
              <a:t>Prior to installing = Non-forced online</a:t>
            </a:r>
          </a:p>
          <a:p>
            <a:pPr lvl="1"/>
            <a:r>
              <a:rPr lang="en-US" dirty="0"/>
              <a:t>After installing = Forced Offline</a:t>
            </a:r>
          </a:p>
          <a:p>
            <a:pPr lvl="1"/>
            <a:r>
              <a:rPr lang="en-US" dirty="0"/>
              <a:t>After restart = Forced Offline</a:t>
            </a:r>
          </a:p>
          <a:p>
            <a:r>
              <a:rPr lang="en-US" dirty="0">
                <a:hlinkClick r:id="rId3"/>
              </a:rPr>
              <a:t>https://technet.microsoft.com/en-us/library/gg682168.aspx</a:t>
            </a:r>
            <a:r>
              <a:rPr lang="en-US" dirty="0"/>
              <a:t> </a:t>
            </a:r>
          </a:p>
          <a:p>
            <a:pPr lvl="1"/>
            <a:endParaRPr lang="en-US" dirty="0"/>
          </a:p>
          <a:p>
            <a:pPr lvl="1"/>
            <a:endParaRPr lang="en-US" dirty="0"/>
          </a:p>
        </p:txBody>
      </p:sp>
      <p:pic>
        <p:nvPicPr>
          <p:cNvPr id="5" name="Picture 4"/>
          <p:cNvPicPr>
            <a:picLocks noChangeAspect="1"/>
          </p:cNvPicPr>
          <p:nvPr/>
        </p:nvPicPr>
        <p:blipFill>
          <a:blip r:embed="rId4"/>
          <a:stretch>
            <a:fillRect/>
          </a:stretch>
        </p:blipFill>
        <p:spPr>
          <a:xfrm>
            <a:off x="6916462" y="1972220"/>
            <a:ext cx="4106699" cy="1537010"/>
          </a:xfrm>
          <a:prstGeom prst="rect">
            <a:avLst/>
          </a:prstGeom>
        </p:spPr>
      </p:pic>
      <p:pic>
        <p:nvPicPr>
          <p:cNvPr id="1026" name="Picture 2" descr="C:\Users\kea\AppData\Local\Temp\SNAGHTML1acab009.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26033"/>
          <a:stretch/>
        </p:blipFill>
        <p:spPr bwMode="auto">
          <a:xfrm>
            <a:off x="8672735" y="2740725"/>
            <a:ext cx="3318010" cy="26070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7732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1A433-4738-4B50-8227-8269BE4CBB60}"/>
              </a:ext>
            </a:extLst>
          </p:cNvPr>
          <p:cNvSpPr>
            <a:spLocks noGrp="1"/>
          </p:cNvSpPr>
          <p:nvPr>
            <p:ph type="ctrTitle"/>
          </p:nvPr>
        </p:nvSpPr>
        <p:spPr/>
        <p:txBody>
          <a:bodyPr/>
          <a:lstStyle/>
          <a:p>
            <a:r>
              <a:rPr lang="en-US" dirty="0"/>
              <a:t>What can go wrong</a:t>
            </a:r>
          </a:p>
        </p:txBody>
      </p:sp>
      <p:sp>
        <p:nvSpPr>
          <p:cNvPr id="3" name="Subtitle 2">
            <a:extLst>
              <a:ext uri="{FF2B5EF4-FFF2-40B4-BE49-F238E27FC236}">
                <a16:creationId xmlns:a16="http://schemas.microsoft.com/office/drawing/2014/main" id="{F980B579-9C4C-42D4-AD8F-2A6AF0103CD9}"/>
              </a:ext>
            </a:extLst>
          </p:cNvPr>
          <p:cNvSpPr>
            <a:spLocks noGrp="1"/>
          </p:cNvSpPr>
          <p:nvPr>
            <p:ph type="subTitle" idx="1"/>
          </p:nvPr>
        </p:nvSpPr>
        <p:spPr/>
        <p:txBody>
          <a:bodyPr/>
          <a:lstStyle/>
          <a:p>
            <a:r>
              <a:rPr lang="en-US" dirty="0"/>
              <a:t>IIS</a:t>
            </a:r>
          </a:p>
          <a:p>
            <a:r>
              <a:rPr lang="en-US" dirty="0"/>
              <a:t>Scan errors</a:t>
            </a:r>
          </a:p>
          <a:p>
            <a:r>
              <a:rPr lang="en-US" dirty="0"/>
              <a:t>Wrong WSUS Configuration</a:t>
            </a:r>
          </a:p>
          <a:p>
            <a:r>
              <a:rPr lang="en-US" dirty="0"/>
              <a:t>Corrupt GPO’s</a:t>
            </a:r>
          </a:p>
          <a:p>
            <a:endParaRPr lang="en-US" dirty="0"/>
          </a:p>
        </p:txBody>
      </p:sp>
    </p:spTree>
    <p:extLst>
      <p:ext uri="{BB962C8B-B14F-4D97-AF65-F5344CB8AC3E}">
        <p14:creationId xmlns:p14="http://schemas.microsoft.com/office/powerpoint/2010/main" val="13918514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180CDD5-B769-474E-84EF-421AABD5F8BE}"/>
              </a:ext>
            </a:extLst>
          </p:cNvPr>
          <p:cNvPicPr>
            <a:picLocks noChangeAspect="1"/>
          </p:cNvPicPr>
          <p:nvPr/>
        </p:nvPicPr>
        <p:blipFill>
          <a:blip r:embed="rId3"/>
          <a:stretch>
            <a:fillRect/>
          </a:stretch>
        </p:blipFill>
        <p:spPr>
          <a:xfrm>
            <a:off x="3402167" y="1732816"/>
            <a:ext cx="4651651" cy="2225233"/>
          </a:xfrm>
          <a:prstGeom prst="rect">
            <a:avLst/>
          </a:prstGeom>
        </p:spPr>
      </p:pic>
      <p:pic>
        <p:nvPicPr>
          <p:cNvPr id="13" name="Picture Placeholder 1"/>
          <p:cNvPicPr>
            <a:picLocks noGrp="1" noChangeAspect="1"/>
          </p:cNvPicPr>
          <p:nvPr>
            <p:ph type="pic" idx="11"/>
          </p:nvPr>
        </p:nvPicPr>
        <p:blipFill>
          <a:blip r:embed="rId4">
            <a:extLst>
              <a:ext uri="{28A0092B-C50C-407E-A947-70E740481C1C}">
                <a14:useLocalDpi xmlns:a14="http://schemas.microsoft.com/office/drawing/2010/main" val="0"/>
              </a:ext>
            </a:extLst>
          </a:blip>
          <a:srcRect l="8572" r="8572"/>
          <a:stretch>
            <a:fillRect/>
          </a:stretch>
        </p:blipFill>
        <p:spPr>
          <a:xfrm>
            <a:off x="972549" y="1721867"/>
            <a:ext cx="2251387" cy="4623539"/>
          </a:xfrm>
          <a:prstGeom prst="rect">
            <a:avLst/>
          </a:prstGeom>
          <a:solidFill>
            <a:srgbClr val="EF1218"/>
          </a:solidFill>
        </p:spPr>
      </p:pic>
      <p:pic>
        <p:nvPicPr>
          <p:cNvPr id="5" name="Picture Placeholder 4"/>
          <p:cNvPicPr>
            <a:picLocks noGrp="1" noChangeAspect="1"/>
          </p:cNvPicPr>
          <p:nvPr>
            <p:ph type="pic" idx="1"/>
          </p:nvPr>
        </p:nvPicPr>
        <p:blipFill>
          <a:blip r:embed="rId5" cstate="print">
            <a:extLst>
              <a:ext uri="{28A0092B-C50C-407E-A947-70E740481C1C}">
                <a14:useLocalDpi xmlns:a14="http://schemas.microsoft.com/office/drawing/2010/main" val="0"/>
              </a:ext>
            </a:extLst>
          </a:blip>
          <a:srcRect t="14027" b="14027"/>
          <a:stretch>
            <a:fillRect/>
          </a:stretch>
        </p:blipFill>
        <p:spPr>
          <a:xfrm>
            <a:off x="3388679" y="1731694"/>
            <a:ext cx="4649755" cy="2226355"/>
          </a:xfrm>
        </p:spPr>
      </p:pic>
      <p:sp>
        <p:nvSpPr>
          <p:cNvPr id="35" name="Content Placeholder 34"/>
          <p:cNvSpPr>
            <a:spLocks noGrp="1"/>
          </p:cNvSpPr>
          <p:nvPr>
            <p:ph idx="12"/>
          </p:nvPr>
        </p:nvSpPr>
        <p:spPr>
          <a:xfrm>
            <a:off x="8197203" y="3503800"/>
            <a:ext cx="2062904" cy="430887"/>
          </a:xfrm>
        </p:spPr>
        <p:txBody>
          <a:bodyPr/>
          <a:lstStyle/>
          <a:p>
            <a:r>
              <a:rPr lang="en-US">
                <a:solidFill>
                  <a:srgbClr val="FFFF00"/>
                </a:solidFill>
                <a:latin typeface="+mj-lt"/>
              </a:rPr>
              <a:t>@Agerlund</a:t>
            </a:r>
            <a:endParaRPr lang="en-US" dirty="0">
              <a:solidFill>
                <a:srgbClr val="FFFF00"/>
              </a:solidFill>
              <a:latin typeface="+mj-lt"/>
            </a:endParaRPr>
          </a:p>
        </p:txBody>
      </p:sp>
      <p:sp>
        <p:nvSpPr>
          <p:cNvPr id="38" name="Content Placeholder 37"/>
          <p:cNvSpPr>
            <a:spLocks noGrp="1"/>
          </p:cNvSpPr>
          <p:nvPr>
            <p:ph idx="14"/>
          </p:nvPr>
        </p:nvSpPr>
        <p:spPr>
          <a:xfrm>
            <a:off x="5787241" y="5625081"/>
            <a:ext cx="2062904" cy="707886"/>
          </a:xfrm>
        </p:spPr>
        <p:txBody>
          <a:bodyPr/>
          <a:lstStyle/>
          <a:p>
            <a:r>
              <a:rPr lang="nb-NO" sz="1800" b="1" dirty="0">
                <a:solidFill>
                  <a:srgbClr val="FFFF00"/>
                </a:solidFill>
                <a:latin typeface="+mj-lt"/>
              </a:rPr>
              <a:t>blog.ctglobalservices.com/blog </a:t>
            </a:r>
          </a:p>
        </p:txBody>
      </p:sp>
      <p:sp>
        <p:nvSpPr>
          <p:cNvPr id="39" name="Content Placeholder 38"/>
          <p:cNvSpPr>
            <a:spLocks noGrp="1"/>
          </p:cNvSpPr>
          <p:nvPr>
            <p:ph idx="16"/>
          </p:nvPr>
        </p:nvSpPr>
        <p:spPr>
          <a:xfrm>
            <a:off x="8193511" y="5563525"/>
            <a:ext cx="2062904" cy="769441"/>
          </a:xfrm>
        </p:spPr>
        <p:txBody>
          <a:bodyPr/>
          <a:lstStyle/>
          <a:p>
            <a:r>
              <a:rPr lang="nb-NO" sz="1800" b="1" dirty="0">
                <a:solidFill>
                  <a:srgbClr val="FFFF00"/>
                </a:solidFill>
                <a:latin typeface="+mj-lt"/>
              </a:rPr>
              <a:t>Enterprise Mobility MVP &amp; Microsoft Regional Director</a:t>
            </a:r>
          </a:p>
        </p:txBody>
      </p:sp>
      <p:sp>
        <p:nvSpPr>
          <p:cNvPr id="18" name="Title 17"/>
          <p:cNvSpPr>
            <a:spLocks noGrp="1"/>
          </p:cNvSpPr>
          <p:nvPr>
            <p:ph type="title"/>
          </p:nvPr>
        </p:nvSpPr>
        <p:spPr>
          <a:xfrm>
            <a:off x="304800" y="230810"/>
            <a:ext cx="9382449" cy="1386784"/>
          </a:xfrm>
        </p:spPr>
        <p:txBody>
          <a:bodyPr/>
          <a:lstStyle/>
          <a:p>
            <a:r>
              <a:rPr lang="nb-NO" dirty="0">
                <a:solidFill>
                  <a:schemeClr val="tx1"/>
                </a:solidFill>
                <a:latin typeface="+mj-lt"/>
              </a:rPr>
              <a:t>Kent Agerlund</a:t>
            </a:r>
          </a:p>
        </p:txBody>
      </p:sp>
      <p:sp>
        <p:nvSpPr>
          <p:cNvPr id="6" name="TextBox 5"/>
          <p:cNvSpPr txBox="1"/>
          <p:nvPr/>
        </p:nvSpPr>
        <p:spPr>
          <a:xfrm>
            <a:off x="4499922" y="3527305"/>
            <a:ext cx="2268506" cy="369332"/>
          </a:xfrm>
          <a:prstGeom prst="rect">
            <a:avLst/>
          </a:prstGeom>
          <a:noFill/>
        </p:spPr>
        <p:txBody>
          <a:bodyPr wrap="none" rtlCol="0">
            <a:spAutoFit/>
          </a:bodyPr>
          <a:lstStyle/>
          <a:p>
            <a:r>
              <a:rPr lang="da-DK" b="1" dirty="0">
                <a:solidFill>
                  <a:srgbClr val="FFFF00"/>
                </a:solidFill>
                <a:latin typeface="+mj-lt"/>
              </a:rPr>
              <a:t>Copenhagen, Denmark</a:t>
            </a:r>
          </a:p>
        </p:txBody>
      </p:sp>
      <p:sp>
        <p:nvSpPr>
          <p:cNvPr id="3" name="Content Placeholder 2"/>
          <p:cNvSpPr>
            <a:spLocks noGrp="1"/>
          </p:cNvSpPr>
          <p:nvPr>
            <p:ph idx="13"/>
          </p:nvPr>
        </p:nvSpPr>
        <p:spPr>
          <a:xfrm>
            <a:off x="3402167" y="5396438"/>
            <a:ext cx="2062904" cy="923330"/>
          </a:xfrm>
        </p:spPr>
        <p:txBody>
          <a:bodyPr/>
          <a:lstStyle/>
          <a:p>
            <a:r>
              <a:rPr lang="es-ES" sz="1800" b="1" dirty="0">
                <a:solidFill>
                  <a:srgbClr val="FFFF00"/>
                </a:solidFill>
                <a:latin typeface="+mj-lt"/>
              </a:rPr>
              <a:t>Principal Consultant @ CTGlobal</a:t>
            </a:r>
            <a:endParaRPr lang="nb-NO" sz="1800" b="1" dirty="0">
              <a:solidFill>
                <a:srgbClr val="FFFF00"/>
              </a:solidFill>
              <a:latin typeface="+mj-lt"/>
            </a:endParaRPr>
          </a:p>
        </p:txBody>
      </p:sp>
      <p:pic>
        <p:nvPicPr>
          <p:cNvPr id="21" name="Picture 20">
            <a:extLst>
              <a:ext uri="{FF2B5EF4-FFF2-40B4-BE49-F238E27FC236}">
                <a16:creationId xmlns:a16="http://schemas.microsoft.com/office/drawing/2014/main" id="{451364F1-AB59-40C0-9864-04EB444DF62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09018" y="316389"/>
            <a:ext cx="1915516" cy="474184"/>
          </a:xfrm>
          <a:prstGeom prst="rect">
            <a:avLst/>
          </a:prstGeom>
        </p:spPr>
      </p:pic>
    </p:spTree>
    <p:extLst>
      <p:ext uri="{BB962C8B-B14F-4D97-AF65-F5344CB8AC3E}">
        <p14:creationId xmlns:p14="http://schemas.microsoft.com/office/powerpoint/2010/main" val="19975207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5911E9-A39A-4435-882D-98FD1BE70667}"/>
              </a:ext>
            </a:extLst>
          </p:cNvPr>
          <p:cNvSpPr>
            <a:spLocks noGrp="1"/>
          </p:cNvSpPr>
          <p:nvPr>
            <p:ph type="ctrTitle"/>
          </p:nvPr>
        </p:nvSpPr>
        <p:spPr/>
        <p:txBody>
          <a:bodyPr/>
          <a:lstStyle/>
          <a:p>
            <a:r>
              <a:rPr lang="en-US" dirty="0"/>
              <a:t>Windows 10 </a:t>
            </a:r>
          </a:p>
        </p:txBody>
      </p:sp>
      <p:sp>
        <p:nvSpPr>
          <p:cNvPr id="3" name="Subtitle 2">
            <a:extLst>
              <a:ext uri="{FF2B5EF4-FFF2-40B4-BE49-F238E27FC236}">
                <a16:creationId xmlns:a16="http://schemas.microsoft.com/office/drawing/2014/main" id="{987AF74F-DA57-4639-BA92-419525243571}"/>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9684688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E95814C-051E-468A-939D-1EB5AA124C48}"/>
              </a:ext>
            </a:extLst>
          </p:cNvPr>
          <p:cNvSpPr>
            <a:spLocks noGrp="1"/>
          </p:cNvSpPr>
          <p:nvPr>
            <p:ph type="ctrTitle"/>
          </p:nvPr>
        </p:nvSpPr>
        <p:spPr/>
        <p:txBody>
          <a:bodyPr/>
          <a:lstStyle/>
          <a:p>
            <a:r>
              <a:rPr lang="en-US" dirty="0"/>
              <a:t>Servicing?</a:t>
            </a:r>
          </a:p>
        </p:txBody>
      </p:sp>
      <p:sp>
        <p:nvSpPr>
          <p:cNvPr id="5" name="Subtitle 4">
            <a:extLst>
              <a:ext uri="{FF2B5EF4-FFF2-40B4-BE49-F238E27FC236}">
                <a16:creationId xmlns:a16="http://schemas.microsoft.com/office/drawing/2014/main" id="{858C350B-A346-4A6C-A938-A8306F1CA793}"/>
              </a:ext>
            </a:extLst>
          </p:cNvPr>
          <p:cNvSpPr>
            <a:spLocks noGrp="1"/>
          </p:cNvSpPr>
          <p:nvPr>
            <p:ph type="subTitle" idx="1"/>
          </p:nvPr>
        </p:nvSpPr>
        <p:spPr/>
        <p:txBody>
          <a:bodyPr/>
          <a:lstStyle/>
          <a:p>
            <a:r>
              <a:rPr lang="en-US" dirty="0"/>
              <a:t>Work streams</a:t>
            </a:r>
          </a:p>
          <a:p>
            <a:r>
              <a:rPr lang="en-US" dirty="0"/>
              <a:t>Drivers</a:t>
            </a:r>
          </a:p>
          <a:p>
            <a:r>
              <a:rPr lang="en-US" dirty="0"/>
              <a:t>Wireless!!!!!!</a:t>
            </a:r>
          </a:p>
          <a:p>
            <a:r>
              <a:rPr lang="en-US" dirty="0"/>
              <a:t>Communication</a:t>
            </a:r>
          </a:p>
        </p:txBody>
      </p:sp>
    </p:spTree>
    <p:extLst>
      <p:ext uri="{BB962C8B-B14F-4D97-AF65-F5344CB8AC3E}">
        <p14:creationId xmlns:p14="http://schemas.microsoft.com/office/powerpoint/2010/main" val="30708621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356CB-A1AB-4C8C-B568-35B352F3C632}"/>
              </a:ext>
            </a:extLst>
          </p:cNvPr>
          <p:cNvSpPr>
            <a:spLocks noGrp="1"/>
          </p:cNvSpPr>
          <p:nvPr>
            <p:ph type="ctrTitle"/>
          </p:nvPr>
        </p:nvSpPr>
        <p:spPr/>
        <p:txBody>
          <a:bodyPr/>
          <a:lstStyle/>
          <a:p>
            <a:r>
              <a:rPr lang="en-US" dirty="0"/>
              <a:t>The Toolbelt</a:t>
            </a:r>
          </a:p>
        </p:txBody>
      </p:sp>
      <p:sp>
        <p:nvSpPr>
          <p:cNvPr id="3" name="Subtitle 2">
            <a:extLst>
              <a:ext uri="{FF2B5EF4-FFF2-40B4-BE49-F238E27FC236}">
                <a16:creationId xmlns:a16="http://schemas.microsoft.com/office/drawing/2014/main" id="{F8C559E8-0C64-4F89-BB57-09A96FADB516}"/>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6604274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Billedresultat for toolbelt hero">
            <a:extLst>
              <a:ext uri="{FF2B5EF4-FFF2-40B4-BE49-F238E27FC236}">
                <a16:creationId xmlns:a16="http://schemas.microsoft.com/office/drawing/2014/main" id="{DDF00B87-1964-4E91-9E47-7B418D586FF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2" b="8982"/>
          <a:stretch/>
        </p:blipFill>
        <p:spPr bwMode="auto">
          <a:xfrm>
            <a:off x="20" y="10"/>
            <a:ext cx="7534636" cy="6857990"/>
          </a:xfrm>
          <a:prstGeom prst="rect">
            <a:avLst/>
          </a:prstGeom>
          <a:noFill/>
          <a:extLst>
            <a:ext uri="{909E8E84-426E-40DD-AFC4-6F175D3DCCD1}">
              <a14:hiddenFill xmlns:a14="http://schemas.microsoft.com/office/drawing/2010/main">
                <a:solidFill>
                  <a:srgbClr val="FFFFFF"/>
                </a:solidFill>
              </a14:hiddenFill>
            </a:ext>
          </a:extLst>
        </p:spPr>
      </p:pic>
      <p:sp>
        <p:nvSpPr>
          <p:cNvPr id="7" name="Title 6">
            <a:extLst>
              <a:ext uri="{FF2B5EF4-FFF2-40B4-BE49-F238E27FC236}">
                <a16:creationId xmlns:a16="http://schemas.microsoft.com/office/drawing/2014/main" id="{5CF5B042-ACCF-4F6F-B045-8FDAA0844463}"/>
              </a:ext>
            </a:extLst>
          </p:cNvPr>
          <p:cNvSpPr>
            <a:spLocks noGrp="1"/>
          </p:cNvSpPr>
          <p:nvPr>
            <p:ph type="ctrTitle"/>
          </p:nvPr>
        </p:nvSpPr>
        <p:spPr>
          <a:xfrm>
            <a:off x="8174735" y="640081"/>
            <a:ext cx="3377183" cy="3708895"/>
          </a:xfrm>
          <a:noFill/>
        </p:spPr>
        <p:txBody>
          <a:bodyPr vert="horz" lIns="91440" tIns="45720" rIns="91440" bIns="45720" rtlCol="0" anchor="b">
            <a:normAutofit/>
          </a:bodyPr>
          <a:lstStyle/>
          <a:p>
            <a:r>
              <a:rPr lang="en-US" sz="4400" dirty="0">
                <a:latin typeface="+mj-lt"/>
              </a:rPr>
              <a:t>Your tools</a:t>
            </a:r>
          </a:p>
        </p:txBody>
      </p:sp>
      <p:sp>
        <p:nvSpPr>
          <p:cNvPr id="6" name="Content Placeholder 5">
            <a:extLst>
              <a:ext uri="{FF2B5EF4-FFF2-40B4-BE49-F238E27FC236}">
                <a16:creationId xmlns:a16="http://schemas.microsoft.com/office/drawing/2014/main" id="{11D3965B-1DA0-45D5-A5BF-719408CEF64A}"/>
              </a:ext>
            </a:extLst>
          </p:cNvPr>
          <p:cNvSpPr>
            <a:spLocks noGrp="1"/>
          </p:cNvSpPr>
          <p:nvPr>
            <p:ph type="subTitle" idx="1"/>
          </p:nvPr>
        </p:nvSpPr>
        <p:spPr>
          <a:xfrm>
            <a:off x="8174735" y="4571999"/>
            <a:ext cx="3377184" cy="1645921"/>
          </a:xfrm>
          <a:noFill/>
        </p:spPr>
        <p:txBody>
          <a:bodyPr vert="horz" lIns="91440" tIns="45720" rIns="91440" bIns="45720" rtlCol="0">
            <a:normAutofit/>
          </a:bodyPr>
          <a:lstStyle/>
          <a:p>
            <a:pPr marL="0" indent="0">
              <a:buNone/>
            </a:pPr>
            <a:r>
              <a:rPr lang="en-US" dirty="0">
                <a:latin typeface="+mn-lt"/>
                <a:cs typeface="+mn-cs"/>
                <a:hlinkClick r:id="rId3"/>
              </a:rPr>
              <a:t>https://blogs.msdn.microsoft.com/daviddasneves/2017/10/15/some-tools-of-a-pfe/</a:t>
            </a:r>
            <a:r>
              <a:rPr lang="en-US" dirty="0">
                <a:latin typeface="+mn-lt"/>
                <a:cs typeface="+mn-cs"/>
              </a:rPr>
              <a:t> </a:t>
            </a:r>
          </a:p>
        </p:txBody>
      </p:sp>
    </p:spTree>
    <p:extLst>
      <p:ext uri="{BB962C8B-B14F-4D97-AF65-F5344CB8AC3E}">
        <p14:creationId xmlns:p14="http://schemas.microsoft.com/office/powerpoint/2010/main" val="39333755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
          <p:cNvSpPr>
            <a:spLocks noGrp="1"/>
          </p:cNvSpPr>
          <p:nvPr>
            <p:ph type="ctrTitle"/>
          </p:nvPr>
        </p:nvSpPr>
        <p:spPr/>
        <p:txBody>
          <a:bodyPr/>
          <a:lstStyle/>
          <a:p>
            <a:r>
              <a:rPr lang="en-US"/>
              <a:t>About us</a:t>
            </a:r>
            <a:endParaRPr lang="en-US" dirty="0"/>
          </a:p>
        </p:txBody>
      </p:sp>
      <p:sp>
        <p:nvSpPr>
          <p:cNvPr id="3" name="Subtitle 2">
            <a:extLst>
              <a:ext uri="{FF2B5EF4-FFF2-40B4-BE49-F238E27FC236}">
                <a16:creationId xmlns:a16="http://schemas.microsoft.com/office/drawing/2014/main" id="{014F9ED7-8387-4CD4-8D14-F94450040052}"/>
              </a:ext>
            </a:extLst>
          </p:cNvPr>
          <p:cNvSpPr>
            <a:spLocks noGrp="1"/>
          </p:cNvSpPr>
          <p:nvPr>
            <p:ph type="subTitle" idx="1"/>
          </p:nvPr>
        </p:nvSpPr>
        <p:spPr/>
        <p:txBody>
          <a:bodyPr/>
          <a:lstStyle/>
          <a:p>
            <a:r>
              <a:rPr lang="en-US" dirty="0"/>
              <a:t>Established 1999</a:t>
            </a:r>
          </a:p>
          <a:p>
            <a:r>
              <a:rPr lang="da-DK" dirty="0"/>
              <a:t>Global </a:t>
            </a:r>
            <a:r>
              <a:rPr lang="da-DK" dirty="0" err="1"/>
              <a:t>Consultancy</a:t>
            </a:r>
            <a:r>
              <a:rPr lang="da-DK" dirty="0"/>
              <a:t> with officers in Benelux, Nordics, </a:t>
            </a:r>
            <a:r>
              <a:rPr lang="da-DK" dirty="0" err="1"/>
              <a:t>Baltics</a:t>
            </a:r>
            <a:r>
              <a:rPr lang="da-DK" dirty="0"/>
              <a:t>, and North America</a:t>
            </a:r>
          </a:p>
          <a:p>
            <a:r>
              <a:rPr lang="da-DK" dirty="0" err="1"/>
              <a:t>Focused</a:t>
            </a:r>
            <a:r>
              <a:rPr lang="da-DK" dirty="0"/>
              <a:t> on Enterprise Client </a:t>
            </a:r>
            <a:r>
              <a:rPr lang="da-DK" dirty="0" err="1"/>
              <a:t>Mgmt</a:t>
            </a:r>
            <a:r>
              <a:rPr lang="da-DK" dirty="0"/>
              <a:t>, Cloud, Automation, Datacenter &amp; Security</a:t>
            </a:r>
          </a:p>
          <a:p>
            <a:r>
              <a:rPr lang="da-DK" dirty="0"/>
              <a:t>Microsoft Gold</a:t>
            </a:r>
          </a:p>
          <a:p>
            <a:pPr lvl="1"/>
            <a:r>
              <a:rPr lang="da-DK" dirty="0"/>
              <a:t>Datacenter</a:t>
            </a:r>
          </a:p>
          <a:p>
            <a:pPr lvl="1"/>
            <a:r>
              <a:rPr lang="da-DK" dirty="0"/>
              <a:t>Cloud Platform</a:t>
            </a:r>
          </a:p>
          <a:p>
            <a:pPr lvl="1"/>
            <a:r>
              <a:rPr lang="da-DK" dirty="0"/>
              <a:t>Enterprise </a:t>
            </a:r>
            <a:r>
              <a:rPr lang="da-DK" dirty="0" err="1"/>
              <a:t>Mobility</a:t>
            </a:r>
            <a:endParaRPr lang="da-DK" dirty="0"/>
          </a:p>
          <a:p>
            <a:pPr lvl="1"/>
            <a:r>
              <a:rPr lang="da-DK" dirty="0"/>
              <a:t>Windows &amp; Devices</a:t>
            </a:r>
          </a:p>
          <a:p>
            <a:r>
              <a:rPr lang="da-DK" dirty="0"/>
              <a:t>Intune Elite Partner </a:t>
            </a:r>
            <a:endParaRPr lang="en-US" dirty="0"/>
          </a:p>
        </p:txBody>
      </p:sp>
      <p:pic>
        <p:nvPicPr>
          <p:cNvPr id="8" name="Billed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40862" y="2709231"/>
            <a:ext cx="1657653" cy="353019"/>
          </a:xfrm>
          <a:prstGeom prst="rect">
            <a:avLst/>
          </a:prstGeom>
          <a:effectLst>
            <a:outerShdw blurRad="50800" dist="38100" dir="2700000" algn="tl" rotWithShape="0">
              <a:prstClr val="black">
                <a:alpha val="40000"/>
              </a:prstClr>
            </a:outerShdw>
          </a:effectLst>
        </p:spPr>
      </p:pic>
      <p:pic>
        <p:nvPicPr>
          <p:cNvPr id="9" name="Billede 8"/>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141542" y="5050249"/>
            <a:ext cx="384639" cy="384639"/>
          </a:xfrm>
          <a:prstGeom prst="rect">
            <a:avLst/>
          </a:prstGeom>
          <a:effectLst>
            <a:outerShdw blurRad="50800" dist="38100" dir="2700000" algn="tl" rotWithShape="0">
              <a:prstClr val="black">
                <a:alpha val="40000"/>
              </a:prstClr>
            </a:outerShdw>
          </a:effectLst>
        </p:spPr>
      </p:pic>
      <p:pic>
        <p:nvPicPr>
          <p:cNvPr id="10" name="Billede 9"/>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727182" y="3062250"/>
            <a:ext cx="965035" cy="304247"/>
          </a:xfrm>
          <a:prstGeom prst="rect">
            <a:avLst/>
          </a:prstGeom>
          <a:effectLst>
            <a:outerShdw blurRad="50800" dist="38100" dir="2700000" algn="tl" rotWithShape="0">
              <a:prstClr val="black">
                <a:alpha val="40000"/>
              </a:prstClr>
            </a:outerShdw>
          </a:effectLst>
        </p:spPr>
      </p:pic>
      <p:pic>
        <p:nvPicPr>
          <p:cNvPr id="11" name="Billed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32162" y="4419693"/>
            <a:ext cx="1407110" cy="212630"/>
          </a:xfrm>
          <a:prstGeom prst="rect">
            <a:avLst/>
          </a:prstGeom>
          <a:effectLst>
            <a:outerShdw blurRad="50800" dist="38100" dir="2700000" algn="tl" rotWithShape="0">
              <a:prstClr val="black">
                <a:alpha val="40000"/>
              </a:prstClr>
            </a:outerShdw>
          </a:effectLst>
        </p:spPr>
      </p:pic>
      <p:pic>
        <p:nvPicPr>
          <p:cNvPr id="12" name="Billede 11"/>
          <p:cNvPicPr>
            <a:picLocks noChangeAspect="1"/>
          </p:cNvPicPr>
          <p:nvPr/>
        </p:nvPicPr>
        <p:blipFill>
          <a:blip r:embed="rId6"/>
          <a:stretch>
            <a:fillRect/>
          </a:stretch>
        </p:blipFill>
        <p:spPr>
          <a:xfrm>
            <a:off x="9655907" y="4742532"/>
            <a:ext cx="1556223" cy="427534"/>
          </a:xfrm>
          <a:prstGeom prst="rect">
            <a:avLst/>
          </a:prstGeom>
          <a:effectLst>
            <a:outerShdw blurRad="50800" dist="38100" dir="2700000" algn="tl" rotWithShape="0">
              <a:prstClr val="black">
                <a:alpha val="40000"/>
              </a:prstClr>
            </a:outerShdw>
          </a:effectLst>
        </p:spPr>
      </p:pic>
      <p:pic>
        <p:nvPicPr>
          <p:cNvPr id="13" name="Billede 12"/>
          <p:cNvPicPr>
            <a:picLocks noChangeAspect="1"/>
          </p:cNvPicPr>
          <p:nvPr/>
        </p:nvPicPr>
        <p:blipFill>
          <a:blip r:embed="rId7"/>
          <a:stretch>
            <a:fillRect/>
          </a:stretch>
        </p:blipFill>
        <p:spPr>
          <a:xfrm>
            <a:off x="9683249" y="3102608"/>
            <a:ext cx="1196691" cy="397531"/>
          </a:xfrm>
          <a:prstGeom prst="rect">
            <a:avLst/>
          </a:prstGeom>
          <a:effectLst>
            <a:outerShdw blurRad="50800" dist="38100" dir="2700000" algn="tl" rotWithShape="0">
              <a:prstClr val="black">
                <a:alpha val="40000"/>
              </a:prstClr>
            </a:outerShdw>
          </a:effectLst>
        </p:spPr>
      </p:pic>
      <p:pic>
        <p:nvPicPr>
          <p:cNvPr id="14" name="Billede 13"/>
          <p:cNvPicPr>
            <a:picLocks noChangeAspect="1"/>
          </p:cNvPicPr>
          <p:nvPr/>
        </p:nvPicPr>
        <p:blipFill>
          <a:blip r:embed="rId8"/>
          <a:stretch>
            <a:fillRect/>
          </a:stretch>
        </p:blipFill>
        <p:spPr>
          <a:xfrm>
            <a:off x="10224817" y="3906973"/>
            <a:ext cx="1456267" cy="273275"/>
          </a:xfrm>
          <a:prstGeom prst="rect">
            <a:avLst/>
          </a:prstGeom>
          <a:effectLst>
            <a:outerShdw blurRad="50800" dist="38100" dir="2700000" algn="tl" rotWithShape="0">
              <a:prstClr val="black">
                <a:alpha val="40000"/>
              </a:prstClr>
            </a:outerShdw>
          </a:effectLst>
        </p:spPr>
      </p:pic>
      <p:pic>
        <p:nvPicPr>
          <p:cNvPr id="15" name="Billede 14"/>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105374" y="5687718"/>
            <a:ext cx="1447800" cy="354296"/>
          </a:xfrm>
          <a:prstGeom prst="rect">
            <a:avLst/>
          </a:prstGeom>
          <a:effectLst>
            <a:outerShdw blurRad="50800" dist="38100" dir="2700000" algn="tl" rotWithShape="0">
              <a:prstClr val="black">
                <a:alpha val="40000"/>
              </a:prstClr>
            </a:outerShdw>
          </a:effectLst>
        </p:spPr>
      </p:pic>
      <p:pic>
        <p:nvPicPr>
          <p:cNvPr id="2" name="Billede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975898" y="5687718"/>
            <a:ext cx="1117600" cy="381000"/>
          </a:xfrm>
          <a:prstGeom prst="rect">
            <a:avLst/>
          </a:prstGeom>
        </p:spPr>
      </p:pic>
      <p:pic>
        <p:nvPicPr>
          <p:cNvPr id="1026" name="Picture 2" descr="https://solutionsday.dk/themes/theme_computerworldevents/images/solutionsday/kompetera_logo.png">
            <a:extLst>
              <a:ext uri="{FF2B5EF4-FFF2-40B4-BE49-F238E27FC236}">
                <a16:creationId xmlns:a16="http://schemas.microsoft.com/office/drawing/2014/main" id="{A9B7F2F4-7CFD-480C-9C1C-5BFEF0E512F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867400" y="3595485"/>
            <a:ext cx="1751515" cy="493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94158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ctrTitle"/>
          </p:nvPr>
        </p:nvSpPr>
        <p:spPr/>
        <p:txBody>
          <a:bodyPr>
            <a:noAutofit/>
          </a:bodyPr>
          <a:lstStyle/>
          <a:p>
            <a:r>
              <a:rPr lang="en-US" sz="5400" dirty="0"/>
              <a:t>ConfigMgr Admins Anonymous</a:t>
            </a:r>
            <a:r>
              <a:rPr lang="da-DK" sz="5400" dirty="0"/>
              <a:t> </a:t>
            </a:r>
            <a:r>
              <a:rPr lang="da-DK" sz="5400" dirty="0" err="1"/>
              <a:t>Annual</a:t>
            </a:r>
            <a:r>
              <a:rPr lang="da-DK" sz="5400" dirty="0"/>
              <a:t> Meeting</a:t>
            </a:r>
          </a:p>
        </p:txBody>
      </p:sp>
      <p:sp>
        <p:nvSpPr>
          <p:cNvPr id="5" name="Undertitel 4"/>
          <p:cNvSpPr>
            <a:spLocks noGrp="1"/>
          </p:cNvSpPr>
          <p:nvPr>
            <p:ph type="subTitle" idx="1"/>
          </p:nvPr>
        </p:nvSpPr>
        <p:spPr/>
        <p:txBody>
          <a:bodyPr/>
          <a:lstStyle/>
          <a:p>
            <a:endParaRPr lang="da-DK" dirty="0"/>
          </a:p>
        </p:txBody>
      </p:sp>
    </p:spTree>
    <p:extLst>
      <p:ext uri="{BB962C8B-B14F-4D97-AF65-F5344CB8AC3E}">
        <p14:creationId xmlns:p14="http://schemas.microsoft.com/office/powerpoint/2010/main" val="1233805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2D5CF7-9CE1-4124-8EE9-66D3DE0E8771}"/>
              </a:ext>
            </a:extLst>
          </p:cNvPr>
          <p:cNvSpPr>
            <a:spLocks noGrp="1"/>
          </p:cNvSpPr>
          <p:nvPr>
            <p:ph type="ctrTitle"/>
          </p:nvPr>
        </p:nvSpPr>
        <p:spPr/>
        <p:txBody>
          <a:bodyPr/>
          <a:lstStyle/>
          <a:p>
            <a:r>
              <a:rPr lang="en-US" dirty="0"/>
              <a:t>ConfigMgr Admins Anonymous Club</a:t>
            </a:r>
          </a:p>
        </p:txBody>
      </p:sp>
      <p:pic>
        <p:nvPicPr>
          <p:cNvPr id="1026" name="Picture 2" descr="Billedresultat for anonymous admin">
            <a:extLst>
              <a:ext uri="{FF2B5EF4-FFF2-40B4-BE49-F238E27FC236}">
                <a16:creationId xmlns:a16="http://schemas.microsoft.com/office/drawing/2014/main" id="{0540B205-131E-4967-878E-ACAEB2E792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9981" y="1577646"/>
            <a:ext cx="2286000" cy="22764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8" name="Picture 4" descr="Billedresultat for anonymous admin">
            <a:extLst>
              <a:ext uri="{FF2B5EF4-FFF2-40B4-BE49-F238E27FC236}">
                <a16:creationId xmlns:a16="http://schemas.microsoft.com/office/drawing/2014/main" id="{97B03811-866E-4B6F-8A71-CC573BF9902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1367"/>
          <a:stretch/>
        </p:blipFill>
        <p:spPr bwMode="auto">
          <a:xfrm>
            <a:off x="7498471" y="4045424"/>
            <a:ext cx="3962400" cy="22020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30" name="Picture 6" descr="Billedresultat for frustrated admin">
            <a:extLst>
              <a:ext uri="{FF2B5EF4-FFF2-40B4-BE49-F238E27FC236}">
                <a16:creationId xmlns:a16="http://schemas.microsoft.com/office/drawing/2014/main" id="{BE5C5B69-0F04-48A6-BE57-4A132B74530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01598" y="2908643"/>
            <a:ext cx="3018594" cy="244338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Billedresultat for frustrated admin">
            <a:extLst>
              <a:ext uri="{FF2B5EF4-FFF2-40B4-BE49-F238E27FC236}">
                <a16:creationId xmlns:a16="http://schemas.microsoft.com/office/drawing/2014/main" id="{6C51A1A0-0020-4C0B-9D18-3AF60B74037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35708" y="3867061"/>
            <a:ext cx="1921891" cy="288283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Billedresultat for frustrated admin">
            <a:extLst>
              <a:ext uri="{FF2B5EF4-FFF2-40B4-BE49-F238E27FC236}">
                <a16:creationId xmlns:a16="http://schemas.microsoft.com/office/drawing/2014/main" id="{AF210125-A38B-4DB3-A94B-58EC0290ECB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59305" y="1858217"/>
            <a:ext cx="3259258" cy="1835044"/>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1E7C154F-D955-477C-8E47-6595850BA0D4}"/>
              </a:ext>
            </a:extLst>
          </p:cNvPr>
          <p:cNvGrpSpPr/>
          <p:nvPr/>
        </p:nvGrpSpPr>
        <p:grpSpPr>
          <a:xfrm>
            <a:off x="1017346" y="877105"/>
            <a:ext cx="10494406" cy="5632311"/>
            <a:chOff x="-266447" y="615116"/>
            <a:chExt cx="10494406" cy="5632311"/>
          </a:xfrm>
        </p:grpSpPr>
        <p:sp>
          <p:nvSpPr>
            <p:cNvPr id="3" name="TextBox 2">
              <a:extLst>
                <a:ext uri="{FF2B5EF4-FFF2-40B4-BE49-F238E27FC236}">
                  <a16:creationId xmlns:a16="http://schemas.microsoft.com/office/drawing/2014/main" id="{8AFB7952-00E4-480C-BDB9-3DCE2D09D972}"/>
                </a:ext>
              </a:extLst>
            </p:cNvPr>
            <p:cNvSpPr txBox="1"/>
            <p:nvPr/>
          </p:nvSpPr>
          <p:spPr>
            <a:xfrm>
              <a:off x="-266447" y="615116"/>
              <a:ext cx="10494406" cy="5632311"/>
            </a:xfrm>
            <a:prstGeom prst="rect">
              <a:avLst/>
            </a:prstGeom>
            <a:solidFill>
              <a:schemeClr val="accent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r>
                <a:rPr lang="en-US" sz="6000" dirty="0"/>
                <a:t>And yes, we make mistakes!</a:t>
              </a:r>
            </a:p>
            <a:p>
              <a:pPr algn="ctr"/>
              <a:endParaRPr lang="en-US" sz="6000" b="1" dirty="0">
                <a:solidFill>
                  <a:srgbClr val="C00000"/>
                </a:solidFill>
                <a:effectLst>
                  <a:outerShdw blurRad="38100" dist="38100" dir="2700000" algn="tl">
                    <a:srgbClr val="000000">
                      <a:alpha val="43137"/>
                    </a:srgbClr>
                  </a:outerShdw>
                </a:effectLst>
              </a:endParaRPr>
            </a:p>
            <a:p>
              <a:r>
                <a:rPr lang="en-US" sz="6000" b="1" i="1" dirty="0">
                  <a:solidFill>
                    <a:srgbClr val="FFFF00"/>
                  </a:solidFill>
                  <a:effectLst>
                    <a:outerShdw blurRad="38100" dist="38100" dir="2700000" algn="tl">
                      <a:srgbClr val="000000">
                        <a:alpha val="43137"/>
                      </a:srgbClr>
                    </a:outerShdw>
                  </a:effectLst>
                </a:rPr>
                <a:t>It’s not how we make mistakes, but how we correct them that defines us – let the meeting begin</a:t>
              </a:r>
            </a:p>
          </p:txBody>
        </p:sp>
        <p:pic>
          <p:nvPicPr>
            <p:cNvPr id="11" name="Picture 10">
              <a:extLst>
                <a:ext uri="{FF2B5EF4-FFF2-40B4-BE49-F238E27FC236}">
                  <a16:creationId xmlns:a16="http://schemas.microsoft.com/office/drawing/2014/main" id="{109D706A-79D0-46FA-A7CE-A1937DD18CF5}"/>
                </a:ext>
              </a:extLst>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10000" b="97375" l="10000" r="94125"/>
                      </a14:imgEffect>
                    </a14:imgLayer>
                  </a14:imgProps>
                </a:ext>
                <a:ext uri="{28A0092B-C50C-407E-A947-70E740481C1C}">
                  <a14:useLocalDpi xmlns:a14="http://schemas.microsoft.com/office/drawing/2010/main" val="0"/>
                </a:ext>
              </a:extLst>
            </a:blip>
            <a:stretch>
              <a:fillRect/>
            </a:stretch>
          </p:blipFill>
          <p:spPr>
            <a:xfrm>
              <a:off x="8804462" y="4670733"/>
              <a:ext cx="1275492" cy="1275492"/>
            </a:xfrm>
            <a:prstGeom prst="rect">
              <a:avLst/>
            </a:prstGeom>
          </p:spPr>
        </p:pic>
      </p:grpSp>
    </p:spTree>
    <p:extLst>
      <p:ext uri="{BB962C8B-B14F-4D97-AF65-F5344CB8AC3E}">
        <p14:creationId xmlns:p14="http://schemas.microsoft.com/office/powerpoint/2010/main" val="735601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1028"/>
                                        </p:tgtEl>
                                        <p:attrNameLst>
                                          <p:attrName>style.visibility</p:attrName>
                                        </p:attrNameLst>
                                      </p:cBhvr>
                                      <p:to>
                                        <p:strVal val="visible"/>
                                      </p:to>
                                    </p:set>
                                    <p:anim calcmode="lin" valueType="num">
                                      <p:cBhvr>
                                        <p:cTn id="14" dur="1000" fill="hold"/>
                                        <p:tgtEl>
                                          <p:spTgt spid="1028"/>
                                        </p:tgtEl>
                                        <p:attrNameLst>
                                          <p:attrName>ppt_w</p:attrName>
                                        </p:attrNameLst>
                                      </p:cBhvr>
                                      <p:tavLst>
                                        <p:tav tm="0">
                                          <p:val>
                                            <p:fltVal val="0"/>
                                          </p:val>
                                        </p:tav>
                                        <p:tav tm="100000">
                                          <p:val>
                                            <p:strVal val="#ppt_w"/>
                                          </p:val>
                                        </p:tav>
                                      </p:tavLst>
                                    </p:anim>
                                    <p:anim calcmode="lin" valueType="num">
                                      <p:cBhvr>
                                        <p:cTn id="15" dur="1000" fill="hold"/>
                                        <p:tgtEl>
                                          <p:spTgt spid="1028"/>
                                        </p:tgtEl>
                                        <p:attrNameLst>
                                          <p:attrName>ppt_h</p:attrName>
                                        </p:attrNameLst>
                                      </p:cBhvr>
                                      <p:tavLst>
                                        <p:tav tm="0">
                                          <p:val>
                                            <p:fltVal val="0"/>
                                          </p:val>
                                        </p:tav>
                                        <p:tav tm="100000">
                                          <p:val>
                                            <p:strVal val="#ppt_h"/>
                                          </p:val>
                                        </p:tav>
                                      </p:tavLst>
                                    </p:anim>
                                    <p:anim calcmode="lin" valueType="num">
                                      <p:cBhvr>
                                        <p:cTn id="16" dur="1000" fill="hold"/>
                                        <p:tgtEl>
                                          <p:spTgt spid="1028"/>
                                        </p:tgtEl>
                                        <p:attrNameLst>
                                          <p:attrName>style.rotation</p:attrName>
                                        </p:attrNameLst>
                                      </p:cBhvr>
                                      <p:tavLst>
                                        <p:tav tm="0">
                                          <p:val>
                                            <p:fltVal val="90"/>
                                          </p:val>
                                        </p:tav>
                                        <p:tav tm="100000">
                                          <p:val>
                                            <p:fltVal val="0"/>
                                          </p:val>
                                        </p:tav>
                                      </p:tavLst>
                                    </p:anim>
                                    <p:animEffect transition="in" filter="fade">
                                      <p:cBhvr>
                                        <p:cTn id="17" dur="1000"/>
                                        <p:tgtEl>
                                          <p:spTgt spid="102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030"/>
                                        </p:tgtEl>
                                        <p:attrNameLst>
                                          <p:attrName>style.visibility</p:attrName>
                                        </p:attrNameLst>
                                      </p:cBhvr>
                                      <p:to>
                                        <p:strVal val="visible"/>
                                      </p:to>
                                    </p:set>
                                    <p:animEffect transition="in" filter="circle(in)">
                                      <p:cBhvr>
                                        <p:cTn id="22" dur="2000"/>
                                        <p:tgtEl>
                                          <p:spTgt spid="1030"/>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032"/>
                                        </p:tgtEl>
                                        <p:attrNameLst>
                                          <p:attrName>style.visibility</p:attrName>
                                        </p:attrNameLst>
                                      </p:cBhvr>
                                      <p:to>
                                        <p:strVal val="visible"/>
                                      </p:to>
                                    </p:set>
                                    <p:animEffect transition="in" filter="fade">
                                      <p:cBhvr>
                                        <p:cTn id="27" dur="1000"/>
                                        <p:tgtEl>
                                          <p:spTgt spid="1032"/>
                                        </p:tgtEl>
                                      </p:cBhvr>
                                    </p:animEffect>
                                    <p:anim calcmode="lin" valueType="num">
                                      <p:cBhvr>
                                        <p:cTn id="28" dur="1000" fill="hold"/>
                                        <p:tgtEl>
                                          <p:spTgt spid="1032"/>
                                        </p:tgtEl>
                                        <p:attrNameLst>
                                          <p:attrName>ppt_x</p:attrName>
                                        </p:attrNameLst>
                                      </p:cBhvr>
                                      <p:tavLst>
                                        <p:tav tm="0">
                                          <p:val>
                                            <p:strVal val="#ppt_x"/>
                                          </p:val>
                                        </p:tav>
                                        <p:tav tm="100000">
                                          <p:val>
                                            <p:strVal val="#ppt_x"/>
                                          </p:val>
                                        </p:tav>
                                      </p:tavLst>
                                    </p:anim>
                                    <p:anim calcmode="lin" valueType="num">
                                      <p:cBhvr>
                                        <p:cTn id="29" dur="1000" fill="hold"/>
                                        <p:tgtEl>
                                          <p:spTgt spid="1032"/>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34"/>
                                        </p:tgtEl>
                                        <p:attrNameLst>
                                          <p:attrName>style.visibility</p:attrName>
                                        </p:attrNameLst>
                                      </p:cBhvr>
                                      <p:to>
                                        <p:strVal val="visible"/>
                                      </p:to>
                                    </p:set>
                                    <p:animEffect transition="in" filter="barn(inVertical)">
                                      <p:cBhvr>
                                        <p:cTn id="34" dur="500"/>
                                        <p:tgtEl>
                                          <p:spTgt spid="1034"/>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anim calcmode="lin" valueType="num">
                                      <p:cBhvr>
                                        <p:cTn id="40" dur="1000" fill="hold"/>
                                        <p:tgtEl>
                                          <p:spTgt spid="6"/>
                                        </p:tgtEl>
                                        <p:attrNameLst>
                                          <p:attrName>ppt_x</p:attrName>
                                        </p:attrNameLst>
                                      </p:cBhvr>
                                      <p:tavLst>
                                        <p:tav tm="0">
                                          <p:val>
                                            <p:strVal val="#ppt_x"/>
                                          </p:val>
                                        </p:tav>
                                        <p:tav tm="100000">
                                          <p:val>
                                            <p:strVal val="#ppt_x"/>
                                          </p:val>
                                        </p:tav>
                                      </p:tavLst>
                                    </p:anim>
                                    <p:anim calcmode="lin" valueType="num">
                                      <p:cBhvr>
                                        <p:cTn id="4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4411A0-CED7-42C1-B321-963833F1459C}"/>
              </a:ext>
            </a:extLst>
          </p:cNvPr>
          <p:cNvSpPr>
            <a:spLocks noGrp="1"/>
          </p:cNvSpPr>
          <p:nvPr>
            <p:ph type="ctrTitle"/>
          </p:nvPr>
        </p:nvSpPr>
        <p:spPr/>
        <p:txBody>
          <a:bodyPr/>
          <a:lstStyle/>
          <a:p>
            <a:r>
              <a:rPr lang="en-US" dirty="0"/>
              <a:t>Infrastructure</a:t>
            </a:r>
          </a:p>
        </p:txBody>
      </p:sp>
      <p:sp>
        <p:nvSpPr>
          <p:cNvPr id="5" name="Subtitle 4">
            <a:extLst>
              <a:ext uri="{FF2B5EF4-FFF2-40B4-BE49-F238E27FC236}">
                <a16:creationId xmlns:a16="http://schemas.microsoft.com/office/drawing/2014/main" id="{323B6C8B-8EE9-421F-9C6F-D79721D0C1E4}"/>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759319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Content Placeholder 9" descr="A large ship in a body of water&#10;&#10;Description generated with very high confidence">
            <a:extLst>
              <a:ext uri="{FF2B5EF4-FFF2-40B4-BE49-F238E27FC236}">
                <a16:creationId xmlns:a16="http://schemas.microsoft.com/office/drawing/2014/main" id="{42BA22E0-7821-496D-A0C0-7CA555DE2702}"/>
              </a:ext>
            </a:extLst>
          </p:cNvPr>
          <p:cNvPicPr>
            <a:picLocks noGrp="1" noChangeAspect="1"/>
          </p:cNvPicPr>
          <p:nvPr>
            <p:ph sz="half" idx="12"/>
          </p:nvPr>
        </p:nvPicPr>
        <p:blipFill rotWithShape="1">
          <a:blip r:embed="rId2">
            <a:extLst>
              <a:ext uri="{28A0092B-C50C-407E-A947-70E740481C1C}">
                <a14:useLocalDpi xmlns:a14="http://schemas.microsoft.com/office/drawing/2010/main" val="0"/>
              </a:ext>
            </a:extLst>
          </a:blip>
          <a:srcRect l="36120" r="55" b="-1"/>
          <a:stretch/>
        </p:blipFill>
        <p:spPr>
          <a:xfrm>
            <a:off x="5120640" y="1904281"/>
            <a:ext cx="6233160" cy="4272681"/>
          </a:xfrm>
          <a:prstGeom prst="rect">
            <a:avLst/>
          </a:prstGeom>
        </p:spPr>
      </p:pic>
      <p:sp>
        <p:nvSpPr>
          <p:cNvPr id="4" name="Title 3">
            <a:extLst>
              <a:ext uri="{FF2B5EF4-FFF2-40B4-BE49-F238E27FC236}">
                <a16:creationId xmlns:a16="http://schemas.microsoft.com/office/drawing/2014/main" id="{9FF10F69-07F2-4B20-A39C-BD191F294C1A}"/>
              </a:ext>
            </a:extLst>
          </p:cNvPr>
          <p:cNvSpPr>
            <a:spLocks noGrp="1"/>
          </p:cNvSpPr>
          <p:nvPr>
            <p:ph type="ctrTitle"/>
          </p:nvPr>
        </p:nvSpPr>
        <p:spPr>
          <a:xfrm>
            <a:off x="838200" y="365125"/>
            <a:ext cx="10515600" cy="1325563"/>
          </a:xfrm>
        </p:spPr>
        <p:txBody>
          <a:bodyPr vert="horz" lIns="91440" tIns="45720" rIns="91440" bIns="45720" rtlCol="0" anchor="ctr">
            <a:normAutofit/>
          </a:bodyPr>
          <a:lstStyle/>
          <a:p>
            <a:r>
              <a:rPr lang="en-US" sz="4400">
                <a:latin typeface="+mj-lt"/>
              </a:rPr>
              <a:t>What’s up with the Infrastructure</a:t>
            </a:r>
          </a:p>
        </p:txBody>
      </p:sp>
      <p:sp>
        <p:nvSpPr>
          <p:cNvPr id="5" name="Subtitle 4">
            <a:extLst>
              <a:ext uri="{FF2B5EF4-FFF2-40B4-BE49-F238E27FC236}">
                <a16:creationId xmlns:a16="http://schemas.microsoft.com/office/drawing/2014/main" id="{73D96D93-3FA8-48C5-9CB0-2854320F8FBB}"/>
              </a:ext>
            </a:extLst>
          </p:cNvPr>
          <p:cNvSpPr>
            <a:spLocks noGrp="1"/>
          </p:cNvSpPr>
          <p:nvPr>
            <p:ph sz="half" idx="2"/>
          </p:nvPr>
        </p:nvSpPr>
        <p:spPr>
          <a:xfrm>
            <a:off x="838200" y="1825625"/>
            <a:ext cx="3797807" cy="4351338"/>
          </a:xfrm>
        </p:spPr>
        <p:txBody>
          <a:bodyPr vert="horz" lIns="91440" tIns="45720" rIns="91440" bIns="45720" rtlCol="0">
            <a:normAutofit/>
          </a:bodyPr>
          <a:lstStyle/>
          <a:p>
            <a:r>
              <a:rPr lang="en-US" sz="2000" dirty="0">
                <a:latin typeface="+mn-lt"/>
                <a:cs typeface="+mn-cs"/>
              </a:rPr>
              <a:t>Internet based client management missing</a:t>
            </a:r>
          </a:p>
          <a:p>
            <a:r>
              <a:rPr lang="en-US" sz="2000" dirty="0">
                <a:latin typeface="+mn-lt"/>
                <a:cs typeface="+mn-cs"/>
              </a:rPr>
              <a:t>Performance could be better</a:t>
            </a:r>
          </a:p>
          <a:p>
            <a:r>
              <a:rPr lang="en-US" sz="2000" dirty="0">
                <a:latin typeface="+mn-lt"/>
                <a:cs typeface="+mn-cs"/>
              </a:rPr>
              <a:t>High Availability</a:t>
            </a:r>
          </a:p>
          <a:p>
            <a:r>
              <a:rPr lang="en-US" sz="2000" dirty="0">
                <a:latin typeface="+mn-lt"/>
                <a:cs typeface="+mn-cs"/>
              </a:rPr>
              <a:t>Site installation account is gone</a:t>
            </a:r>
          </a:p>
          <a:p>
            <a:r>
              <a:rPr lang="en-US" sz="2000" dirty="0">
                <a:latin typeface="+mn-lt"/>
                <a:cs typeface="+mn-cs"/>
              </a:rPr>
              <a:t>Do you update anything else but ConfigMgr?</a:t>
            </a:r>
          </a:p>
          <a:p>
            <a:pPr lvl="1"/>
            <a:r>
              <a:rPr lang="en-US" dirty="0">
                <a:latin typeface="+mn-lt"/>
                <a:cs typeface="+mn-cs"/>
              </a:rPr>
              <a:t>SQL, Operating System, ADK</a:t>
            </a:r>
          </a:p>
          <a:p>
            <a:r>
              <a:rPr lang="en-US" sz="2000" dirty="0">
                <a:latin typeface="+mn-lt"/>
                <a:cs typeface="+mn-cs"/>
              </a:rPr>
              <a:t>Are you at all still supported</a:t>
            </a:r>
          </a:p>
        </p:txBody>
      </p:sp>
    </p:spTree>
    <p:extLst>
      <p:ext uri="{BB962C8B-B14F-4D97-AF65-F5344CB8AC3E}">
        <p14:creationId xmlns:p14="http://schemas.microsoft.com/office/powerpoint/2010/main" val="42908049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958CD-B757-4247-9D18-BFF09703EFA3}"/>
              </a:ext>
            </a:extLst>
          </p:cNvPr>
          <p:cNvSpPr>
            <a:spLocks noGrp="1"/>
          </p:cNvSpPr>
          <p:nvPr>
            <p:ph type="ctrTitle"/>
          </p:nvPr>
        </p:nvSpPr>
        <p:spPr/>
        <p:txBody>
          <a:bodyPr/>
          <a:lstStyle/>
          <a:p>
            <a:r>
              <a:rPr lang="en-US" dirty="0"/>
              <a:t>Configuration manager version support</a:t>
            </a:r>
          </a:p>
        </p:txBody>
      </p:sp>
      <p:graphicFrame>
        <p:nvGraphicFramePr>
          <p:cNvPr id="8" name="Content Placeholder 7">
            <a:extLst>
              <a:ext uri="{FF2B5EF4-FFF2-40B4-BE49-F238E27FC236}">
                <a16:creationId xmlns:a16="http://schemas.microsoft.com/office/drawing/2014/main" id="{0519C95C-3B1A-4205-A5A4-989B45F2548A}"/>
              </a:ext>
            </a:extLst>
          </p:cNvPr>
          <p:cNvGraphicFramePr>
            <a:graphicFrameLocks noGrp="1"/>
          </p:cNvGraphicFramePr>
          <p:nvPr>
            <p:ph idx="4294967295"/>
            <p:extLst>
              <p:ext uri="{D42A27DB-BD31-4B8C-83A1-F6EECF244321}">
                <p14:modId xmlns:p14="http://schemas.microsoft.com/office/powerpoint/2010/main" val="19015227"/>
              </p:ext>
            </p:extLst>
          </p:nvPr>
        </p:nvGraphicFramePr>
        <p:xfrm>
          <a:off x="1158961" y="2092325"/>
          <a:ext cx="8740776" cy="2225040"/>
        </p:xfrm>
        <a:graphic>
          <a:graphicData uri="http://schemas.openxmlformats.org/drawingml/2006/table">
            <a:tbl>
              <a:tblPr firstRow="1" bandRow="1">
                <a:tableStyleId>{5C22544A-7EE6-4342-B048-85BDC9FD1C3A}</a:tableStyleId>
              </a:tblPr>
              <a:tblGrid>
                <a:gridCol w="2185194">
                  <a:extLst>
                    <a:ext uri="{9D8B030D-6E8A-4147-A177-3AD203B41FA5}">
                      <a16:colId xmlns:a16="http://schemas.microsoft.com/office/drawing/2014/main" val="3707784697"/>
                    </a:ext>
                  </a:extLst>
                </a:gridCol>
                <a:gridCol w="2185194">
                  <a:extLst>
                    <a:ext uri="{9D8B030D-6E8A-4147-A177-3AD203B41FA5}">
                      <a16:colId xmlns:a16="http://schemas.microsoft.com/office/drawing/2014/main" val="1850328410"/>
                    </a:ext>
                  </a:extLst>
                </a:gridCol>
                <a:gridCol w="2185194">
                  <a:extLst>
                    <a:ext uri="{9D8B030D-6E8A-4147-A177-3AD203B41FA5}">
                      <a16:colId xmlns:a16="http://schemas.microsoft.com/office/drawing/2014/main" val="1163501498"/>
                    </a:ext>
                  </a:extLst>
                </a:gridCol>
                <a:gridCol w="2185194">
                  <a:extLst>
                    <a:ext uri="{9D8B030D-6E8A-4147-A177-3AD203B41FA5}">
                      <a16:colId xmlns:a16="http://schemas.microsoft.com/office/drawing/2014/main" val="2274509881"/>
                    </a:ext>
                  </a:extLst>
                </a:gridCol>
              </a:tblGrid>
              <a:tr h="370840">
                <a:tc>
                  <a:txBody>
                    <a:bodyPr/>
                    <a:lstStyle/>
                    <a:p>
                      <a:r>
                        <a:rPr lang="en-US" dirty="0"/>
                        <a:t>Win 10 version</a:t>
                      </a:r>
                    </a:p>
                  </a:txBody>
                  <a:tcPr/>
                </a:tc>
                <a:tc>
                  <a:txBody>
                    <a:bodyPr/>
                    <a:lstStyle/>
                    <a:p>
                      <a:r>
                        <a:rPr lang="en-US" dirty="0"/>
                        <a:t>ConfigMgr 1610</a:t>
                      </a:r>
                    </a:p>
                  </a:txBody>
                  <a:tcPr/>
                </a:tc>
                <a:tc>
                  <a:txBody>
                    <a:bodyPr/>
                    <a:lstStyle/>
                    <a:p>
                      <a:r>
                        <a:rPr lang="en-US" dirty="0"/>
                        <a:t>ConfigMgr 1702</a:t>
                      </a:r>
                    </a:p>
                  </a:txBody>
                  <a:tcPr/>
                </a:tc>
                <a:tc>
                  <a:txBody>
                    <a:bodyPr/>
                    <a:lstStyle/>
                    <a:p>
                      <a:r>
                        <a:rPr lang="en-US" dirty="0"/>
                        <a:t>ConfigMgr 1706</a:t>
                      </a:r>
                    </a:p>
                  </a:txBody>
                  <a:tcPr/>
                </a:tc>
                <a:extLst>
                  <a:ext uri="{0D108BD9-81ED-4DB2-BD59-A6C34878D82A}">
                    <a16:rowId xmlns:a16="http://schemas.microsoft.com/office/drawing/2014/main" val="2725876216"/>
                  </a:ext>
                </a:extLst>
              </a:tr>
              <a:tr h="370840">
                <a:tc>
                  <a:txBody>
                    <a:bodyPr/>
                    <a:lstStyle/>
                    <a:p>
                      <a:r>
                        <a:rPr lang="en-US" sz="1800" b="0" i="0" u="none" strike="noStrike" kern="1200" dirty="0">
                          <a:solidFill>
                            <a:schemeClr val="dk1"/>
                          </a:solidFill>
                          <a:effectLst/>
                          <a:latin typeface="+mn-lt"/>
                          <a:ea typeface="+mn-ea"/>
                          <a:cs typeface="+mn-cs"/>
                        </a:rPr>
                        <a:t>Ent 2015 LTSB</a:t>
                      </a:r>
                      <a:endParaRPr lang="en-US" dirty="0"/>
                    </a:p>
                  </a:txBody>
                  <a:tcPr/>
                </a:tc>
                <a:tc>
                  <a:txBody>
                    <a:bodyPr/>
                    <a:lstStyle/>
                    <a:p>
                      <a:r>
                        <a:rPr lang="en-US" sz="1400" b="1" dirty="0">
                          <a:solidFill>
                            <a:srgbClr val="649840"/>
                          </a:solidFill>
                        </a:rPr>
                        <a:t>Full support</a:t>
                      </a:r>
                    </a:p>
                  </a:txBody>
                  <a:tcPr/>
                </a:tc>
                <a:tc>
                  <a:txBody>
                    <a:bodyPr/>
                    <a:lstStyle/>
                    <a:p>
                      <a:pPr marL="0" algn="l" defTabSz="457200" rtl="0" eaLnBrk="1" latinLnBrk="0" hangingPunct="1"/>
                      <a:r>
                        <a:rPr lang="en-US" sz="1400" b="1" kern="1200" dirty="0">
                          <a:solidFill>
                            <a:srgbClr val="649840"/>
                          </a:solidFill>
                          <a:latin typeface="+mn-lt"/>
                          <a:ea typeface="+mn-ea"/>
                          <a:cs typeface="+mn-cs"/>
                        </a:rPr>
                        <a:t>Full support</a:t>
                      </a:r>
                    </a:p>
                  </a:txBody>
                  <a:tcPr/>
                </a:tc>
                <a:tc>
                  <a:txBody>
                    <a:bodyPr/>
                    <a:lstStyle/>
                    <a:p>
                      <a:pPr marL="0" algn="l" defTabSz="457200" rtl="0" eaLnBrk="1" latinLnBrk="0" hangingPunct="1"/>
                      <a:r>
                        <a:rPr lang="en-US" sz="1400" b="1" kern="1200" dirty="0">
                          <a:solidFill>
                            <a:srgbClr val="649840"/>
                          </a:solidFill>
                          <a:latin typeface="+mn-lt"/>
                          <a:ea typeface="+mn-ea"/>
                          <a:cs typeface="+mn-cs"/>
                        </a:rPr>
                        <a:t>Full support</a:t>
                      </a:r>
                    </a:p>
                  </a:txBody>
                  <a:tcPr/>
                </a:tc>
                <a:extLst>
                  <a:ext uri="{0D108BD9-81ED-4DB2-BD59-A6C34878D82A}">
                    <a16:rowId xmlns:a16="http://schemas.microsoft.com/office/drawing/2014/main" val="2112145329"/>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dirty="0">
                          <a:solidFill>
                            <a:schemeClr val="dk1"/>
                          </a:solidFill>
                          <a:effectLst/>
                          <a:latin typeface="+mn-lt"/>
                          <a:ea typeface="+mn-ea"/>
                          <a:cs typeface="+mn-cs"/>
                        </a:rPr>
                        <a:t>Ent 2016 LTSB</a:t>
                      </a:r>
                      <a:endParaRPr lang="en-US" dirty="0"/>
                    </a:p>
                  </a:txBody>
                  <a:tcPr/>
                </a:tc>
                <a:tc>
                  <a:txBody>
                    <a:bodyPr/>
                    <a:lstStyle/>
                    <a:p>
                      <a:r>
                        <a:rPr lang="en-US" sz="1400" b="1" kern="1200" dirty="0">
                          <a:solidFill>
                            <a:srgbClr val="649840"/>
                          </a:solidFill>
                          <a:latin typeface="+mn-lt"/>
                          <a:ea typeface="+mn-ea"/>
                          <a:cs typeface="+mn-cs"/>
                        </a:rPr>
                        <a:t>Full support</a:t>
                      </a:r>
                    </a:p>
                  </a:txBody>
                  <a:tcPr/>
                </a:tc>
                <a:tc>
                  <a:txBody>
                    <a:bodyPr/>
                    <a:lstStyle/>
                    <a:p>
                      <a:pPr marL="0" algn="l" defTabSz="457200" rtl="0" eaLnBrk="1" latinLnBrk="0" hangingPunct="1"/>
                      <a:r>
                        <a:rPr lang="en-US" sz="1400" b="1" kern="1200" dirty="0">
                          <a:solidFill>
                            <a:srgbClr val="649840"/>
                          </a:solidFill>
                          <a:latin typeface="+mn-lt"/>
                          <a:ea typeface="+mn-ea"/>
                          <a:cs typeface="+mn-cs"/>
                        </a:rPr>
                        <a:t>Full support</a:t>
                      </a:r>
                    </a:p>
                  </a:txBody>
                  <a:tcPr/>
                </a:tc>
                <a:tc>
                  <a:txBody>
                    <a:bodyPr/>
                    <a:lstStyle/>
                    <a:p>
                      <a:pPr marL="0" algn="l" defTabSz="457200" rtl="0" eaLnBrk="1" latinLnBrk="0" hangingPunct="1"/>
                      <a:r>
                        <a:rPr lang="en-US" sz="1400" b="1" kern="1200" dirty="0">
                          <a:solidFill>
                            <a:srgbClr val="649840"/>
                          </a:solidFill>
                          <a:latin typeface="+mn-lt"/>
                          <a:ea typeface="+mn-ea"/>
                          <a:cs typeface="+mn-cs"/>
                        </a:rPr>
                        <a:t>Full support</a:t>
                      </a:r>
                    </a:p>
                  </a:txBody>
                  <a:tcPr/>
                </a:tc>
                <a:extLst>
                  <a:ext uri="{0D108BD9-81ED-4DB2-BD59-A6C34878D82A}">
                    <a16:rowId xmlns:a16="http://schemas.microsoft.com/office/drawing/2014/main" val="3521116955"/>
                  </a:ext>
                </a:extLst>
              </a:tr>
              <a:tr h="370840">
                <a:tc>
                  <a:txBody>
                    <a:bodyPr/>
                    <a:lstStyle/>
                    <a:p>
                      <a:r>
                        <a:rPr lang="en-US" dirty="0"/>
                        <a:t>1607</a:t>
                      </a:r>
                    </a:p>
                  </a:txBody>
                  <a:tcPr/>
                </a:tc>
                <a:tc>
                  <a:txBody>
                    <a:bodyPr/>
                    <a:lstStyle/>
                    <a:p>
                      <a:r>
                        <a:rPr lang="en-US" sz="1400" b="1" kern="1200" dirty="0">
                          <a:solidFill>
                            <a:srgbClr val="649840"/>
                          </a:solidFill>
                          <a:latin typeface="+mn-lt"/>
                          <a:ea typeface="+mn-ea"/>
                          <a:cs typeface="+mn-cs"/>
                        </a:rPr>
                        <a:t>Full</a:t>
                      </a:r>
                      <a:r>
                        <a:rPr lang="en-US" sz="1400" dirty="0"/>
                        <a:t> </a:t>
                      </a:r>
                      <a:r>
                        <a:rPr lang="en-US" sz="1400" b="1" kern="1200" dirty="0">
                          <a:solidFill>
                            <a:srgbClr val="649840"/>
                          </a:solidFill>
                          <a:latin typeface="+mn-lt"/>
                          <a:ea typeface="+mn-ea"/>
                          <a:cs typeface="+mn-cs"/>
                        </a:rPr>
                        <a:t>support</a:t>
                      </a:r>
                    </a:p>
                  </a:txBody>
                  <a:tcPr/>
                </a:tc>
                <a:tc>
                  <a:txBody>
                    <a:bodyPr/>
                    <a:lstStyle/>
                    <a:p>
                      <a:pPr marL="0" algn="l" defTabSz="457200" rtl="0" eaLnBrk="1" latinLnBrk="0" hangingPunct="1"/>
                      <a:r>
                        <a:rPr lang="en-US" sz="1400" b="1" kern="1200" dirty="0">
                          <a:solidFill>
                            <a:srgbClr val="649840"/>
                          </a:solidFill>
                          <a:latin typeface="+mn-lt"/>
                          <a:ea typeface="+mn-ea"/>
                          <a:cs typeface="+mn-cs"/>
                        </a:rPr>
                        <a:t>Full support</a:t>
                      </a:r>
                    </a:p>
                  </a:txBody>
                  <a:tcPr/>
                </a:tc>
                <a:tc>
                  <a:txBody>
                    <a:bodyPr/>
                    <a:lstStyle/>
                    <a:p>
                      <a:pPr marL="0" algn="l" defTabSz="457200" rtl="0" eaLnBrk="1" latinLnBrk="0" hangingPunct="1"/>
                      <a:r>
                        <a:rPr lang="en-US" sz="1400" b="1" kern="1200" dirty="0">
                          <a:solidFill>
                            <a:srgbClr val="649840"/>
                          </a:solidFill>
                          <a:latin typeface="+mn-lt"/>
                          <a:ea typeface="+mn-ea"/>
                          <a:cs typeface="+mn-cs"/>
                        </a:rPr>
                        <a:t>Full support</a:t>
                      </a:r>
                    </a:p>
                  </a:txBody>
                  <a:tcPr/>
                </a:tc>
                <a:extLst>
                  <a:ext uri="{0D108BD9-81ED-4DB2-BD59-A6C34878D82A}">
                    <a16:rowId xmlns:a16="http://schemas.microsoft.com/office/drawing/2014/main" val="3508499552"/>
                  </a:ext>
                </a:extLst>
              </a:tr>
              <a:tr h="370840">
                <a:tc>
                  <a:txBody>
                    <a:bodyPr/>
                    <a:lstStyle/>
                    <a:p>
                      <a:r>
                        <a:rPr lang="en-US" dirty="0"/>
                        <a:t>1703</a:t>
                      </a:r>
                    </a:p>
                  </a:txBody>
                  <a:tcPr/>
                </a:tc>
                <a:tc>
                  <a:txBody>
                    <a:bodyPr/>
                    <a:lstStyle/>
                    <a:p>
                      <a:r>
                        <a:rPr lang="en-US" sz="1400" b="1" dirty="0">
                          <a:solidFill>
                            <a:srgbClr val="FF0000"/>
                          </a:solidFill>
                        </a:rPr>
                        <a:t>Not supported</a:t>
                      </a:r>
                    </a:p>
                  </a:txBody>
                  <a:tcPr/>
                </a:tc>
                <a:tc>
                  <a:txBody>
                    <a:bodyPr/>
                    <a:lstStyle/>
                    <a:p>
                      <a:r>
                        <a:rPr lang="en-US" sz="1400" b="1" dirty="0">
                          <a:solidFill>
                            <a:schemeClr val="bg2"/>
                          </a:solidFill>
                        </a:rPr>
                        <a:t>Backwards compatible </a:t>
                      </a:r>
                    </a:p>
                  </a:txBody>
                  <a:tcPr/>
                </a:tc>
                <a:tc>
                  <a:txBody>
                    <a:bodyPr/>
                    <a:lstStyle/>
                    <a:p>
                      <a:pPr marL="0" algn="l" defTabSz="457200" rtl="0" eaLnBrk="1" latinLnBrk="0" hangingPunct="1"/>
                      <a:r>
                        <a:rPr lang="en-US" sz="1400" b="1" kern="1200" dirty="0">
                          <a:solidFill>
                            <a:srgbClr val="649840"/>
                          </a:solidFill>
                          <a:latin typeface="+mn-lt"/>
                          <a:ea typeface="+mn-ea"/>
                          <a:cs typeface="+mn-cs"/>
                        </a:rPr>
                        <a:t>Full support</a:t>
                      </a:r>
                    </a:p>
                  </a:txBody>
                  <a:tcPr/>
                </a:tc>
                <a:extLst>
                  <a:ext uri="{0D108BD9-81ED-4DB2-BD59-A6C34878D82A}">
                    <a16:rowId xmlns:a16="http://schemas.microsoft.com/office/drawing/2014/main" val="1270245445"/>
                  </a:ext>
                </a:extLst>
              </a:tr>
              <a:tr h="370840">
                <a:tc>
                  <a:txBody>
                    <a:bodyPr/>
                    <a:lstStyle/>
                    <a:p>
                      <a:r>
                        <a:rPr lang="en-US" dirty="0"/>
                        <a:t>1709</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dirty="0">
                          <a:solidFill>
                            <a:srgbClr val="FF0000"/>
                          </a:solidFill>
                        </a:rPr>
                        <a:t>Not supported</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dirty="0">
                          <a:solidFill>
                            <a:srgbClr val="FF0000"/>
                          </a:solidFill>
                        </a:rPr>
                        <a:t>Not supported</a:t>
                      </a:r>
                    </a:p>
                  </a:txBody>
                  <a:tcPr/>
                </a:tc>
                <a:tc>
                  <a:txBody>
                    <a:bodyPr/>
                    <a:lstStyle/>
                    <a:p>
                      <a:r>
                        <a:rPr lang="en-US" sz="1400" b="1" dirty="0">
                          <a:solidFill>
                            <a:schemeClr val="bg2"/>
                          </a:solidFill>
                        </a:rPr>
                        <a:t>Backwards compatible </a:t>
                      </a:r>
                    </a:p>
                  </a:txBody>
                  <a:tcPr/>
                </a:tc>
                <a:extLst>
                  <a:ext uri="{0D108BD9-81ED-4DB2-BD59-A6C34878D82A}">
                    <a16:rowId xmlns:a16="http://schemas.microsoft.com/office/drawing/2014/main" val="606525094"/>
                  </a:ext>
                </a:extLst>
              </a:tr>
            </a:tbl>
          </a:graphicData>
        </a:graphic>
      </p:graphicFrame>
    </p:spTree>
    <p:extLst>
      <p:ext uri="{BB962C8B-B14F-4D97-AF65-F5344CB8AC3E}">
        <p14:creationId xmlns:p14="http://schemas.microsoft.com/office/powerpoint/2010/main" val="2190335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958CD-B757-4247-9D18-BFF09703EFA3}"/>
              </a:ext>
            </a:extLst>
          </p:cNvPr>
          <p:cNvSpPr>
            <a:spLocks noGrp="1"/>
          </p:cNvSpPr>
          <p:nvPr>
            <p:ph type="ctrTitle"/>
          </p:nvPr>
        </p:nvSpPr>
        <p:spPr/>
        <p:txBody>
          <a:bodyPr/>
          <a:lstStyle/>
          <a:p>
            <a:r>
              <a:rPr lang="en-US" dirty="0"/>
              <a:t>Windows ADK version support</a:t>
            </a:r>
          </a:p>
        </p:txBody>
      </p:sp>
      <p:graphicFrame>
        <p:nvGraphicFramePr>
          <p:cNvPr id="8" name="Content Placeholder 7">
            <a:extLst>
              <a:ext uri="{FF2B5EF4-FFF2-40B4-BE49-F238E27FC236}">
                <a16:creationId xmlns:a16="http://schemas.microsoft.com/office/drawing/2014/main" id="{0519C95C-3B1A-4205-A5A4-989B45F2548A}"/>
              </a:ext>
            </a:extLst>
          </p:cNvPr>
          <p:cNvGraphicFramePr>
            <a:graphicFrameLocks noGrp="1"/>
          </p:cNvGraphicFramePr>
          <p:nvPr>
            <p:ph idx="4294967295"/>
            <p:extLst>
              <p:ext uri="{D42A27DB-BD31-4B8C-83A1-F6EECF244321}">
                <p14:modId xmlns:p14="http://schemas.microsoft.com/office/powerpoint/2010/main" val="2831367593"/>
              </p:ext>
            </p:extLst>
          </p:nvPr>
        </p:nvGraphicFramePr>
        <p:xfrm>
          <a:off x="1259571" y="2395106"/>
          <a:ext cx="8740776" cy="1483360"/>
        </p:xfrm>
        <a:graphic>
          <a:graphicData uri="http://schemas.openxmlformats.org/drawingml/2006/table">
            <a:tbl>
              <a:tblPr firstRow="1" bandRow="1">
                <a:tableStyleId>{5C22544A-7EE6-4342-B048-85BDC9FD1C3A}</a:tableStyleId>
              </a:tblPr>
              <a:tblGrid>
                <a:gridCol w="2185194">
                  <a:extLst>
                    <a:ext uri="{9D8B030D-6E8A-4147-A177-3AD203B41FA5}">
                      <a16:colId xmlns:a16="http://schemas.microsoft.com/office/drawing/2014/main" val="3707784697"/>
                    </a:ext>
                  </a:extLst>
                </a:gridCol>
                <a:gridCol w="2185194">
                  <a:extLst>
                    <a:ext uri="{9D8B030D-6E8A-4147-A177-3AD203B41FA5}">
                      <a16:colId xmlns:a16="http://schemas.microsoft.com/office/drawing/2014/main" val="1850328410"/>
                    </a:ext>
                  </a:extLst>
                </a:gridCol>
                <a:gridCol w="2185194">
                  <a:extLst>
                    <a:ext uri="{9D8B030D-6E8A-4147-A177-3AD203B41FA5}">
                      <a16:colId xmlns:a16="http://schemas.microsoft.com/office/drawing/2014/main" val="1163501498"/>
                    </a:ext>
                  </a:extLst>
                </a:gridCol>
                <a:gridCol w="2185194">
                  <a:extLst>
                    <a:ext uri="{9D8B030D-6E8A-4147-A177-3AD203B41FA5}">
                      <a16:colId xmlns:a16="http://schemas.microsoft.com/office/drawing/2014/main" val="2274509881"/>
                    </a:ext>
                  </a:extLst>
                </a:gridCol>
              </a:tblGrid>
              <a:tr h="370840">
                <a:tc>
                  <a:txBody>
                    <a:bodyPr/>
                    <a:lstStyle/>
                    <a:p>
                      <a:r>
                        <a:rPr lang="en-US" dirty="0"/>
                        <a:t>Win 10 version</a:t>
                      </a:r>
                    </a:p>
                  </a:txBody>
                  <a:tcPr/>
                </a:tc>
                <a:tc>
                  <a:txBody>
                    <a:bodyPr/>
                    <a:lstStyle/>
                    <a:p>
                      <a:r>
                        <a:rPr lang="en-US" dirty="0"/>
                        <a:t>ConfigMgr 1610</a:t>
                      </a:r>
                    </a:p>
                  </a:txBody>
                  <a:tcPr/>
                </a:tc>
                <a:tc>
                  <a:txBody>
                    <a:bodyPr/>
                    <a:lstStyle/>
                    <a:p>
                      <a:r>
                        <a:rPr lang="en-US" dirty="0"/>
                        <a:t>ConfigMgr 1702</a:t>
                      </a:r>
                    </a:p>
                  </a:txBody>
                  <a:tcPr/>
                </a:tc>
                <a:tc>
                  <a:txBody>
                    <a:bodyPr/>
                    <a:lstStyle/>
                    <a:p>
                      <a:r>
                        <a:rPr lang="en-US" dirty="0"/>
                        <a:t>ConfigMgr 1706</a:t>
                      </a:r>
                    </a:p>
                  </a:txBody>
                  <a:tcPr/>
                </a:tc>
                <a:extLst>
                  <a:ext uri="{0D108BD9-81ED-4DB2-BD59-A6C34878D82A}">
                    <a16:rowId xmlns:a16="http://schemas.microsoft.com/office/drawing/2014/main" val="2725876216"/>
                  </a:ext>
                </a:extLst>
              </a:tr>
              <a:tr h="370840">
                <a:tc>
                  <a:txBody>
                    <a:bodyPr/>
                    <a:lstStyle/>
                    <a:p>
                      <a:r>
                        <a:rPr lang="en-US" dirty="0"/>
                        <a:t>1607</a:t>
                      </a:r>
                    </a:p>
                  </a:txBody>
                  <a:tcPr/>
                </a:tc>
                <a:tc>
                  <a:txBody>
                    <a:bodyPr/>
                    <a:lstStyle/>
                    <a:p>
                      <a:r>
                        <a:rPr lang="en-US" sz="1400" b="1" kern="1200" dirty="0">
                          <a:solidFill>
                            <a:srgbClr val="649840"/>
                          </a:solidFill>
                          <a:latin typeface="+mn-lt"/>
                          <a:ea typeface="+mn-ea"/>
                          <a:cs typeface="+mn-cs"/>
                        </a:rPr>
                        <a:t>Full</a:t>
                      </a:r>
                      <a:r>
                        <a:rPr lang="en-US" sz="1400" dirty="0"/>
                        <a:t> </a:t>
                      </a:r>
                      <a:r>
                        <a:rPr lang="en-US" sz="1400" b="1" kern="1200" dirty="0">
                          <a:solidFill>
                            <a:srgbClr val="649840"/>
                          </a:solidFill>
                          <a:latin typeface="+mn-lt"/>
                          <a:ea typeface="+mn-ea"/>
                          <a:cs typeface="+mn-cs"/>
                        </a:rPr>
                        <a:t>support</a:t>
                      </a:r>
                    </a:p>
                  </a:txBody>
                  <a:tcPr/>
                </a:tc>
                <a:tc>
                  <a:txBody>
                    <a:bodyPr/>
                    <a:lstStyle/>
                    <a:p>
                      <a:r>
                        <a:rPr lang="en-US" sz="1400" b="1" dirty="0">
                          <a:solidFill>
                            <a:schemeClr val="bg2"/>
                          </a:solidFill>
                        </a:rPr>
                        <a:t>Backwards compatible </a:t>
                      </a:r>
                    </a:p>
                  </a:txBody>
                  <a:tcPr/>
                </a:tc>
                <a:tc>
                  <a:txBody>
                    <a:bodyPr/>
                    <a:lstStyle/>
                    <a:p>
                      <a:pPr marL="0" algn="l" defTabSz="457200" rtl="0" eaLnBrk="1" latinLnBrk="0" hangingPunct="1"/>
                      <a:r>
                        <a:rPr lang="en-US" sz="1400" b="1" dirty="0">
                          <a:solidFill>
                            <a:srgbClr val="FF0000"/>
                          </a:solidFill>
                        </a:rPr>
                        <a:t>Not supported</a:t>
                      </a:r>
                      <a:endParaRPr lang="en-US" sz="1400" b="1" kern="1200" dirty="0">
                        <a:solidFill>
                          <a:srgbClr val="649840"/>
                        </a:solidFill>
                        <a:latin typeface="+mn-lt"/>
                        <a:ea typeface="+mn-ea"/>
                        <a:cs typeface="+mn-cs"/>
                      </a:endParaRPr>
                    </a:p>
                  </a:txBody>
                  <a:tcPr/>
                </a:tc>
                <a:extLst>
                  <a:ext uri="{0D108BD9-81ED-4DB2-BD59-A6C34878D82A}">
                    <a16:rowId xmlns:a16="http://schemas.microsoft.com/office/drawing/2014/main" val="3508499552"/>
                  </a:ext>
                </a:extLst>
              </a:tr>
              <a:tr h="370840">
                <a:tc>
                  <a:txBody>
                    <a:bodyPr/>
                    <a:lstStyle/>
                    <a:p>
                      <a:r>
                        <a:rPr lang="en-US" dirty="0"/>
                        <a:t>1703</a:t>
                      </a:r>
                    </a:p>
                  </a:txBody>
                  <a:tcPr/>
                </a:tc>
                <a:tc>
                  <a:txBody>
                    <a:bodyPr/>
                    <a:lstStyle/>
                    <a:p>
                      <a:r>
                        <a:rPr lang="en-US" sz="1400" b="1" dirty="0">
                          <a:solidFill>
                            <a:srgbClr val="FF0000"/>
                          </a:solidFill>
                        </a:rPr>
                        <a:t>Not supported</a:t>
                      </a:r>
                    </a:p>
                  </a:txBody>
                  <a:tcPr/>
                </a:tc>
                <a:tc>
                  <a:txBody>
                    <a:bodyPr/>
                    <a:lstStyle/>
                    <a:p>
                      <a:r>
                        <a:rPr lang="en-US" sz="1400" b="1" kern="1200" dirty="0">
                          <a:solidFill>
                            <a:srgbClr val="649840"/>
                          </a:solidFill>
                          <a:latin typeface="+mn-lt"/>
                          <a:ea typeface="+mn-ea"/>
                          <a:cs typeface="+mn-cs"/>
                        </a:rPr>
                        <a:t>Full</a:t>
                      </a:r>
                      <a:r>
                        <a:rPr lang="en-US" sz="1400" dirty="0"/>
                        <a:t> </a:t>
                      </a:r>
                      <a:r>
                        <a:rPr lang="en-US" sz="1400" b="1" kern="1200" dirty="0">
                          <a:solidFill>
                            <a:srgbClr val="649840"/>
                          </a:solidFill>
                          <a:latin typeface="+mn-lt"/>
                          <a:ea typeface="+mn-ea"/>
                          <a:cs typeface="+mn-cs"/>
                        </a:rPr>
                        <a:t>support</a:t>
                      </a:r>
                      <a:endParaRPr lang="en-US" sz="1400" b="1" dirty="0">
                        <a:solidFill>
                          <a:schemeClr val="bg2"/>
                        </a:solidFill>
                      </a:endParaRPr>
                    </a:p>
                  </a:txBody>
                  <a:tcPr/>
                </a:tc>
                <a:tc>
                  <a:txBody>
                    <a:bodyPr/>
                    <a:lstStyle/>
                    <a:p>
                      <a:pPr marL="0" algn="l" defTabSz="457200" rtl="0" eaLnBrk="1" latinLnBrk="0" hangingPunct="1"/>
                      <a:r>
                        <a:rPr lang="en-US" sz="1400" b="1" kern="1200" dirty="0">
                          <a:solidFill>
                            <a:srgbClr val="649840"/>
                          </a:solidFill>
                          <a:latin typeface="+mn-lt"/>
                          <a:ea typeface="+mn-ea"/>
                          <a:cs typeface="+mn-cs"/>
                        </a:rPr>
                        <a:t>Full support</a:t>
                      </a:r>
                    </a:p>
                  </a:txBody>
                  <a:tcPr/>
                </a:tc>
                <a:extLst>
                  <a:ext uri="{0D108BD9-81ED-4DB2-BD59-A6C34878D82A}">
                    <a16:rowId xmlns:a16="http://schemas.microsoft.com/office/drawing/2014/main" val="1270245445"/>
                  </a:ext>
                </a:extLst>
              </a:tr>
              <a:tr h="370840">
                <a:tc>
                  <a:txBody>
                    <a:bodyPr/>
                    <a:lstStyle/>
                    <a:p>
                      <a:r>
                        <a:rPr lang="en-US" dirty="0"/>
                        <a:t>1709</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dirty="0">
                          <a:solidFill>
                            <a:srgbClr val="FF0000"/>
                          </a:solidFill>
                        </a:rPr>
                        <a:t>Not supported</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dirty="0">
                          <a:solidFill>
                            <a:srgbClr val="FF0000"/>
                          </a:solidFill>
                        </a:rPr>
                        <a:t>Not supported</a:t>
                      </a:r>
                    </a:p>
                  </a:txBody>
                  <a:tcPr/>
                </a:tc>
                <a:tc>
                  <a:txBody>
                    <a:bodyPr/>
                    <a:lstStyle/>
                    <a:p>
                      <a:r>
                        <a:rPr lang="en-US" sz="1400" b="1" kern="1200" dirty="0">
                          <a:solidFill>
                            <a:srgbClr val="649840"/>
                          </a:solidFill>
                          <a:latin typeface="+mn-lt"/>
                          <a:ea typeface="+mn-ea"/>
                          <a:cs typeface="+mn-cs"/>
                        </a:rPr>
                        <a:t>Full</a:t>
                      </a:r>
                      <a:r>
                        <a:rPr lang="en-US" sz="1400" dirty="0"/>
                        <a:t> </a:t>
                      </a:r>
                      <a:r>
                        <a:rPr lang="en-US" sz="1400" b="1" kern="1200" dirty="0">
                          <a:solidFill>
                            <a:srgbClr val="649840"/>
                          </a:solidFill>
                          <a:latin typeface="+mn-lt"/>
                          <a:ea typeface="+mn-ea"/>
                          <a:cs typeface="+mn-cs"/>
                        </a:rPr>
                        <a:t>support</a:t>
                      </a:r>
                      <a:endParaRPr lang="en-US" sz="1400" b="1" dirty="0">
                        <a:solidFill>
                          <a:schemeClr val="bg2"/>
                        </a:solidFill>
                      </a:endParaRPr>
                    </a:p>
                  </a:txBody>
                  <a:tcPr/>
                </a:tc>
                <a:extLst>
                  <a:ext uri="{0D108BD9-81ED-4DB2-BD59-A6C34878D82A}">
                    <a16:rowId xmlns:a16="http://schemas.microsoft.com/office/drawing/2014/main" val="606525094"/>
                  </a:ext>
                </a:extLst>
              </a:tr>
            </a:tbl>
          </a:graphicData>
        </a:graphic>
      </p:graphicFrame>
    </p:spTree>
    <p:extLst>
      <p:ext uri="{BB962C8B-B14F-4D97-AF65-F5344CB8AC3E}">
        <p14:creationId xmlns:p14="http://schemas.microsoft.com/office/powerpoint/2010/main" val="14952130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8C49854-E435-4333-9D21-1C73AE6D4B0B}" vid="{727B9B3F-8A9D-4BF9-A133-2D7BB9BD0242}"/>
    </a:ext>
  </a:extLst>
</a:theme>
</file>

<file path=ppt/theme/theme2.xml><?xml version="1.0" encoding="utf-8"?>
<a:theme xmlns:a="http://schemas.openxmlformats.org/drawingml/2006/main" name="Kontor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CTGlobal</Template>
  <TotalTime>0</TotalTime>
  <Words>547</Words>
  <Application>Microsoft Office PowerPoint</Application>
  <PresentationFormat>Widescreen</PresentationFormat>
  <Paragraphs>132</Paragraphs>
  <Slides>23</Slides>
  <Notes>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23</vt:i4>
      </vt:variant>
    </vt:vector>
  </HeadingPairs>
  <TitlesOfParts>
    <vt:vector size="34" baseType="lpstr">
      <vt:lpstr>MS PGothic</vt:lpstr>
      <vt:lpstr>MS PGothic</vt:lpstr>
      <vt:lpstr>Arial</vt:lpstr>
      <vt:lpstr>Calibri</vt:lpstr>
      <vt:lpstr>Calibri Light</vt:lpstr>
      <vt:lpstr>Segoe Light</vt:lpstr>
      <vt:lpstr>Segoe UI</vt:lpstr>
      <vt:lpstr>Segoe UI Light</vt:lpstr>
      <vt:lpstr>Segoe UI Semibold</vt:lpstr>
      <vt:lpstr>Segoe UI Semilight</vt:lpstr>
      <vt:lpstr>Office Theme</vt:lpstr>
      <vt:lpstr>PowerPoint Presentation</vt:lpstr>
      <vt:lpstr>Kent Agerlund</vt:lpstr>
      <vt:lpstr>About us</vt:lpstr>
      <vt:lpstr>ConfigMgr Admins Anonymous Annual Meeting</vt:lpstr>
      <vt:lpstr>ConfigMgr Admins Anonymous Club</vt:lpstr>
      <vt:lpstr>Infrastructure</vt:lpstr>
      <vt:lpstr>What’s up with the Infrastructure</vt:lpstr>
      <vt:lpstr>Configuration manager version support</vt:lpstr>
      <vt:lpstr>Windows ADK version support</vt:lpstr>
      <vt:lpstr>Client Management</vt:lpstr>
      <vt:lpstr>Client Health</vt:lpstr>
      <vt:lpstr>Visualization</vt:lpstr>
      <vt:lpstr>Inventory</vt:lpstr>
      <vt:lpstr>Inventory</vt:lpstr>
      <vt:lpstr>The Inventory Flow</vt:lpstr>
      <vt:lpstr>Software Updates</vt:lpstr>
      <vt:lpstr>Client Scanning</vt:lpstr>
      <vt:lpstr>When will a scan occur</vt:lpstr>
      <vt:lpstr>What can go wrong</vt:lpstr>
      <vt:lpstr>Windows 10 </vt:lpstr>
      <vt:lpstr>Servicing?</vt:lpstr>
      <vt:lpstr>The Toolbelt</vt:lpstr>
      <vt:lpstr>Your tools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Peter Odgaard</dc:creator>
  <cp:lastModifiedBy>Kent Agerlund</cp:lastModifiedBy>
  <cp:revision>264</cp:revision>
  <dcterms:created xsi:type="dcterms:W3CDTF">2017-05-01T08:37:33Z</dcterms:created>
  <dcterms:modified xsi:type="dcterms:W3CDTF">2017-11-10T00:50:44Z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9805eb4-3bad-42d1-aef6-52c49ebbbd77_Enabled">
    <vt:lpwstr>True</vt:lpwstr>
  </property>
  <property fmtid="{D5CDD505-2E9C-101B-9397-08002B2CF9AE}" pid="3" name="MSIP_Label_69805eb4-3bad-42d1-aef6-52c49ebbbd77_SiteId">
    <vt:lpwstr>b6909603-e5a8-497d-8fdb-7f10240fdc13</vt:lpwstr>
  </property>
  <property fmtid="{D5CDD505-2E9C-101B-9397-08002B2CF9AE}" pid="4" name="MSIP_Label_69805eb4-3bad-42d1-aef6-52c49ebbbd77_Ref">
    <vt:lpwstr>https://api.informationprotection.azure.com/api/b6909603-e5a8-497d-8fdb-7f10240fdc13</vt:lpwstr>
  </property>
  <property fmtid="{D5CDD505-2E9C-101B-9397-08002B2CF9AE}" pid="5" name="MSIP_Label_69805eb4-3bad-42d1-aef6-52c49ebbbd77_SetBy">
    <vt:lpwstr>kea@ctglobalservices.com</vt:lpwstr>
  </property>
  <property fmtid="{D5CDD505-2E9C-101B-9397-08002B2CF9AE}" pid="6" name="MSIP_Label_69805eb4-3bad-42d1-aef6-52c49ebbbd77_SetDate">
    <vt:lpwstr>2017-10-03T13:55:13.0576694+02:00</vt:lpwstr>
  </property>
  <property fmtid="{D5CDD505-2E9C-101B-9397-08002B2CF9AE}" pid="7" name="MSIP_Label_69805eb4-3bad-42d1-aef6-52c49ebbbd77_Name">
    <vt:lpwstr>Public</vt:lpwstr>
  </property>
  <property fmtid="{D5CDD505-2E9C-101B-9397-08002B2CF9AE}" pid="8" name="MSIP_Label_69805eb4-3bad-42d1-aef6-52c49ebbbd77_Application">
    <vt:lpwstr>Microsoft Azure Information Protection</vt:lpwstr>
  </property>
  <property fmtid="{D5CDD505-2E9C-101B-9397-08002B2CF9AE}" pid="9" name="MSIP_Label_69805eb4-3bad-42d1-aef6-52c49ebbbd77_Extended_MSFT_Method">
    <vt:lpwstr>Manual</vt:lpwstr>
  </property>
  <property fmtid="{D5CDD505-2E9C-101B-9397-08002B2CF9AE}" pid="10" name="Sensitivity">
    <vt:lpwstr>Public</vt:lpwstr>
  </property>
</Properties>
</file>