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1" r:id="rId5"/>
  </p:sldMasterIdLst>
  <p:notesMasterIdLst>
    <p:notesMasterId r:id="rId50"/>
  </p:notesMasterIdLst>
  <p:sldIdLst>
    <p:sldId id="256" r:id="rId6"/>
    <p:sldId id="267" r:id="rId7"/>
    <p:sldId id="1648" r:id="rId8"/>
    <p:sldId id="1649" r:id="rId9"/>
    <p:sldId id="1650" r:id="rId10"/>
    <p:sldId id="1653" r:id="rId11"/>
    <p:sldId id="1654" r:id="rId12"/>
    <p:sldId id="1656" r:id="rId13"/>
    <p:sldId id="1651" r:id="rId14"/>
    <p:sldId id="1652" r:id="rId15"/>
    <p:sldId id="1664" r:id="rId16"/>
    <p:sldId id="1665" r:id="rId17"/>
    <p:sldId id="1672" r:id="rId18"/>
    <p:sldId id="1655" r:id="rId19"/>
    <p:sldId id="1683" r:id="rId20"/>
    <p:sldId id="1663" r:id="rId21"/>
    <p:sldId id="1657" r:id="rId22"/>
    <p:sldId id="1666" r:id="rId23"/>
    <p:sldId id="1671" r:id="rId24"/>
    <p:sldId id="270" r:id="rId25"/>
    <p:sldId id="272" r:id="rId26"/>
    <p:sldId id="278" r:id="rId27"/>
    <p:sldId id="274" r:id="rId28"/>
    <p:sldId id="1658" r:id="rId29"/>
    <p:sldId id="1668" r:id="rId30"/>
    <p:sldId id="1667" r:id="rId31"/>
    <p:sldId id="1659" r:id="rId32"/>
    <p:sldId id="1669" r:id="rId33"/>
    <p:sldId id="1670" r:id="rId34"/>
    <p:sldId id="1660" r:id="rId35"/>
    <p:sldId id="1673" r:id="rId36"/>
    <p:sldId id="1674" r:id="rId37"/>
    <p:sldId id="1661" r:id="rId38"/>
    <p:sldId id="1675" r:id="rId39"/>
    <p:sldId id="1677" r:id="rId40"/>
    <p:sldId id="1678" r:id="rId41"/>
    <p:sldId id="1679" r:id="rId42"/>
    <p:sldId id="1682" r:id="rId43"/>
    <p:sldId id="1681" r:id="rId44"/>
    <p:sldId id="1676" r:id="rId45"/>
    <p:sldId id="1662" r:id="rId46"/>
    <p:sldId id="1680" r:id="rId47"/>
    <p:sldId id="1828" r:id="rId48"/>
    <p:sldId id="1805" r:id="rId49"/>
  </p:sldIdLst>
  <p:sldSz cx="12192000" cy="6858000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7C10"/>
    <a:srgbClr val="B4009E"/>
    <a:srgbClr val="A80000"/>
    <a:srgbClr val="004B1C"/>
    <a:srgbClr val="00188F"/>
    <a:srgbClr val="00B294"/>
    <a:srgbClr val="008272"/>
    <a:srgbClr val="BAD80A"/>
    <a:srgbClr val="5C2D91"/>
    <a:srgbClr val="E811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D721CD-38D3-644C-B27D-BC6527CA66E8}" v="50" dt="2026-07-24T04:19:49.0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/>
    <p:restoredTop sz="94658"/>
  </p:normalViewPr>
  <p:slideViewPr>
    <p:cSldViewPr snapToGrid="0">
      <p:cViewPr varScale="1">
        <p:scale>
          <a:sx n="120" d="100"/>
          <a:sy n="120" d="100"/>
        </p:scale>
        <p:origin x="2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notesMaster" Target="notesMasters/notesMaster1.xml"/><Relationship Id="rId55" Type="http://schemas.microsoft.com/office/2015/10/relationships/revisionInfo" Target="revisionInfo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8" Type="http://schemas.openxmlformats.org/officeDocument/2006/relationships/slide" Target="slides/slide3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64A018-9AF5-EF43-AD03-46843DB09435}" type="doc">
      <dgm:prSet loTypeId="urn:microsoft.com/office/officeart/2005/8/layout/hierarchy4" loCatId="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751ABD7-102A-A345-BB82-3C01A4F2C93B}">
      <dgm:prSet phldrT="[Text]"/>
      <dgm:spPr>
        <a:solidFill>
          <a:schemeClr val="tx2">
            <a:lumMod val="75000"/>
            <a:lumOff val="25000"/>
          </a:schemeClr>
        </a:solidFill>
      </dgm:spPr>
      <dgm:t>
        <a:bodyPr/>
        <a:lstStyle/>
        <a:p>
          <a:r>
            <a:rPr lang="en-US">
              <a:solidFill>
                <a:schemeClr val="bg1"/>
              </a:solidFill>
            </a:rPr>
            <a:t>Provisioning</a:t>
          </a:r>
        </a:p>
      </dgm:t>
    </dgm:pt>
    <dgm:pt modelId="{CD969A36-F33C-4544-95F7-764FE7DDBED7}" type="parTrans" cxnId="{A1153DED-F95F-5341-97E7-57681B12CBB8}">
      <dgm:prSet/>
      <dgm:spPr/>
      <dgm:t>
        <a:bodyPr/>
        <a:lstStyle/>
        <a:p>
          <a:endParaRPr lang="en-US"/>
        </a:p>
      </dgm:t>
    </dgm:pt>
    <dgm:pt modelId="{55DFA1C8-A68F-5B4E-8B98-01E8718001C6}" type="sibTrans" cxnId="{A1153DED-F95F-5341-97E7-57681B12CBB8}">
      <dgm:prSet/>
      <dgm:spPr/>
      <dgm:t>
        <a:bodyPr/>
        <a:lstStyle/>
        <a:p>
          <a:endParaRPr lang="en-US"/>
        </a:p>
      </dgm:t>
    </dgm:pt>
    <dgm:pt modelId="{4FC001FA-D88F-0845-837E-6D281C5036A9}">
      <dgm:prSet phldrT="[Text]"/>
      <dgm:spPr/>
      <dgm:t>
        <a:bodyPr/>
        <a:lstStyle/>
        <a:p>
          <a:r>
            <a:rPr lang="en-US"/>
            <a:t>User-driven</a:t>
          </a:r>
        </a:p>
      </dgm:t>
    </dgm:pt>
    <dgm:pt modelId="{E7870902-18E7-F74E-8DA6-C2306D60AC56}" type="parTrans" cxnId="{80531BCF-03B7-EB4C-8EF8-5EE568CF97F3}">
      <dgm:prSet/>
      <dgm:spPr/>
      <dgm:t>
        <a:bodyPr/>
        <a:lstStyle/>
        <a:p>
          <a:endParaRPr lang="en-US"/>
        </a:p>
      </dgm:t>
    </dgm:pt>
    <dgm:pt modelId="{A0A7F831-180A-F040-A693-77BD2978B2D3}" type="sibTrans" cxnId="{80531BCF-03B7-EB4C-8EF8-5EE568CF97F3}">
      <dgm:prSet/>
      <dgm:spPr/>
      <dgm:t>
        <a:bodyPr/>
        <a:lstStyle/>
        <a:p>
          <a:endParaRPr lang="en-US"/>
        </a:p>
      </dgm:t>
    </dgm:pt>
    <dgm:pt modelId="{BE1BFAE2-3BC2-6A47-B03C-9CEB6A3B29E3}">
      <dgm:prSet phldrT="[Text]"/>
      <dgm:spPr/>
      <dgm:t>
        <a:bodyPr/>
        <a:lstStyle/>
        <a:p>
          <a:r>
            <a:rPr lang="en-US"/>
            <a:t>Hybrid Entra ID Join</a:t>
          </a:r>
        </a:p>
      </dgm:t>
    </dgm:pt>
    <dgm:pt modelId="{1CAD70AA-C6EF-F24B-9BB4-3A230E4579DE}" type="parTrans" cxnId="{33395ABA-6903-0B46-B89C-A73351FD5D80}">
      <dgm:prSet/>
      <dgm:spPr/>
      <dgm:t>
        <a:bodyPr/>
        <a:lstStyle/>
        <a:p>
          <a:endParaRPr lang="en-US"/>
        </a:p>
      </dgm:t>
    </dgm:pt>
    <dgm:pt modelId="{9C26259B-C72D-CB41-8A0E-32735CA586FA}" type="sibTrans" cxnId="{33395ABA-6903-0B46-B89C-A73351FD5D80}">
      <dgm:prSet/>
      <dgm:spPr/>
      <dgm:t>
        <a:bodyPr/>
        <a:lstStyle/>
        <a:p>
          <a:endParaRPr lang="en-US"/>
        </a:p>
      </dgm:t>
    </dgm:pt>
    <dgm:pt modelId="{F0C2CDE5-AD64-8744-B6E9-1AE0B7F59113}">
      <dgm:prSet phldrT="[Text]"/>
      <dgm:spPr/>
      <dgm:t>
        <a:bodyPr/>
        <a:lstStyle/>
        <a:p>
          <a:r>
            <a:rPr lang="en-US"/>
            <a:t>Self-Deploying</a:t>
          </a:r>
        </a:p>
      </dgm:t>
    </dgm:pt>
    <dgm:pt modelId="{C0191286-1864-3F4C-807E-F02701287BC1}" type="parTrans" cxnId="{204B575B-FEDC-1745-A5D9-62EF8ED43998}">
      <dgm:prSet/>
      <dgm:spPr/>
      <dgm:t>
        <a:bodyPr/>
        <a:lstStyle/>
        <a:p>
          <a:endParaRPr lang="en-US"/>
        </a:p>
      </dgm:t>
    </dgm:pt>
    <dgm:pt modelId="{02DAEC6B-F089-B648-BAC3-CCAAEBDDD2E1}" type="sibTrans" cxnId="{204B575B-FEDC-1745-A5D9-62EF8ED43998}">
      <dgm:prSet/>
      <dgm:spPr/>
      <dgm:t>
        <a:bodyPr/>
        <a:lstStyle/>
        <a:p>
          <a:endParaRPr lang="en-US"/>
        </a:p>
      </dgm:t>
    </dgm:pt>
    <dgm:pt modelId="{698885DE-DD9C-054F-941A-E57696C9EAA2}">
      <dgm:prSet/>
      <dgm:spPr>
        <a:solidFill>
          <a:schemeClr val="tx2">
            <a:lumMod val="75000"/>
            <a:lumOff val="25000"/>
          </a:schemeClr>
        </a:solidFill>
      </dgm:spPr>
      <dgm:t>
        <a:bodyPr/>
        <a:lstStyle/>
        <a:p>
          <a:r>
            <a:rPr lang="en-US">
              <a:solidFill>
                <a:schemeClr val="bg1"/>
              </a:solidFill>
            </a:rPr>
            <a:t>Registration</a:t>
          </a:r>
        </a:p>
      </dgm:t>
    </dgm:pt>
    <dgm:pt modelId="{2BFF86E6-5755-F34E-AD5A-D6BD00D609F3}" type="parTrans" cxnId="{43F96B71-C831-1640-800F-9B068B4DF401}">
      <dgm:prSet/>
      <dgm:spPr/>
      <dgm:t>
        <a:bodyPr/>
        <a:lstStyle/>
        <a:p>
          <a:endParaRPr lang="en-US"/>
        </a:p>
      </dgm:t>
    </dgm:pt>
    <dgm:pt modelId="{14879F74-E077-3344-8848-EF6F5C9B2DE9}" type="sibTrans" cxnId="{43F96B71-C831-1640-800F-9B068B4DF401}">
      <dgm:prSet/>
      <dgm:spPr/>
      <dgm:t>
        <a:bodyPr/>
        <a:lstStyle/>
        <a:p>
          <a:endParaRPr lang="en-US"/>
        </a:p>
      </dgm:t>
    </dgm:pt>
    <dgm:pt modelId="{3170DC02-9E2C-6F4D-814C-9F2296B2E03C}">
      <dgm:prSet/>
      <dgm:spPr/>
      <dgm:t>
        <a:bodyPr/>
        <a:lstStyle/>
        <a:p>
          <a:r>
            <a:rPr lang="en-US"/>
            <a:t>OEM, Reseller, etc.</a:t>
          </a:r>
        </a:p>
      </dgm:t>
    </dgm:pt>
    <dgm:pt modelId="{47CE2AD8-9BB9-7040-92DC-3EAEEEF1CFF5}" type="parTrans" cxnId="{9B151994-5BCB-5B4D-AEF8-87CFDBBC2EE9}">
      <dgm:prSet/>
      <dgm:spPr/>
      <dgm:t>
        <a:bodyPr/>
        <a:lstStyle/>
        <a:p>
          <a:endParaRPr lang="en-US"/>
        </a:p>
      </dgm:t>
    </dgm:pt>
    <dgm:pt modelId="{22481D07-92A4-CB49-95FF-9D5BEE65857F}" type="sibTrans" cxnId="{9B151994-5BCB-5B4D-AEF8-87CFDBBC2EE9}">
      <dgm:prSet/>
      <dgm:spPr/>
      <dgm:t>
        <a:bodyPr/>
        <a:lstStyle/>
        <a:p>
          <a:endParaRPr lang="en-US"/>
        </a:p>
      </dgm:t>
    </dgm:pt>
    <dgm:pt modelId="{0B8837F5-9A06-5E43-A57D-3C0002C1607B}">
      <dgm:prSet/>
      <dgm:spPr/>
      <dgm:t>
        <a:bodyPr/>
        <a:lstStyle/>
        <a:p>
          <a:r>
            <a:rPr lang="en-US"/>
            <a:t>Customer</a:t>
          </a:r>
        </a:p>
      </dgm:t>
    </dgm:pt>
    <dgm:pt modelId="{5DE5730A-47F1-4642-B1B8-93825D5CEA96}" type="parTrans" cxnId="{4C0C7D14-6CF3-CB48-9180-15A93D0E1366}">
      <dgm:prSet/>
      <dgm:spPr/>
      <dgm:t>
        <a:bodyPr/>
        <a:lstStyle/>
        <a:p>
          <a:endParaRPr lang="en-US"/>
        </a:p>
      </dgm:t>
    </dgm:pt>
    <dgm:pt modelId="{5A36B65E-D88F-4245-8A4D-0DB1E74259EC}" type="sibTrans" cxnId="{4C0C7D14-6CF3-CB48-9180-15A93D0E1366}">
      <dgm:prSet/>
      <dgm:spPr/>
      <dgm:t>
        <a:bodyPr/>
        <a:lstStyle/>
        <a:p>
          <a:endParaRPr lang="en-US"/>
        </a:p>
      </dgm:t>
    </dgm:pt>
    <dgm:pt modelId="{305B5824-42BF-2345-A8DF-4F557DB431AC}">
      <dgm:prSet/>
      <dgm:spPr>
        <a:solidFill>
          <a:schemeClr val="tx2">
            <a:lumMod val="75000"/>
            <a:lumOff val="25000"/>
          </a:schemeClr>
        </a:solidFill>
      </dgm:spPr>
      <dgm:t>
        <a:bodyPr/>
        <a:lstStyle/>
        <a:p>
          <a:r>
            <a:rPr lang="en-US">
              <a:solidFill>
                <a:schemeClr val="bg1"/>
              </a:solidFill>
            </a:rPr>
            <a:t>Reset/Reuse</a:t>
          </a:r>
        </a:p>
      </dgm:t>
    </dgm:pt>
    <dgm:pt modelId="{B2BD8B3F-C2F8-1543-AADB-8159DF43DD50}" type="sibTrans" cxnId="{340CC52E-B2F4-9547-A114-08554DEC42C4}">
      <dgm:prSet/>
      <dgm:spPr/>
      <dgm:t>
        <a:bodyPr/>
        <a:lstStyle/>
        <a:p>
          <a:endParaRPr lang="en-US"/>
        </a:p>
      </dgm:t>
    </dgm:pt>
    <dgm:pt modelId="{49B45D81-0DC0-E24A-AF28-9B0D066CD1CB}" type="parTrans" cxnId="{340CC52E-B2F4-9547-A114-08554DEC42C4}">
      <dgm:prSet/>
      <dgm:spPr/>
      <dgm:t>
        <a:bodyPr/>
        <a:lstStyle/>
        <a:p>
          <a:endParaRPr lang="en-US"/>
        </a:p>
      </dgm:t>
    </dgm:pt>
    <dgm:pt modelId="{D0F53363-A5E9-1649-8E2B-016645789A45}">
      <dgm:prSet phldrT="[Text]"/>
      <dgm:spPr/>
      <dgm:t>
        <a:bodyPr/>
        <a:lstStyle/>
        <a:p>
          <a:r>
            <a:rPr lang="en-US"/>
            <a:t>Pre-Provisioning</a:t>
          </a:r>
        </a:p>
      </dgm:t>
    </dgm:pt>
    <dgm:pt modelId="{25B28F64-96A0-DB4A-928F-CDF1223573CD}" type="parTrans" cxnId="{2768395D-14A2-684F-A793-F0BB3117CC73}">
      <dgm:prSet/>
      <dgm:spPr/>
      <dgm:t>
        <a:bodyPr/>
        <a:lstStyle/>
        <a:p>
          <a:endParaRPr lang="en-US"/>
        </a:p>
      </dgm:t>
    </dgm:pt>
    <dgm:pt modelId="{3BFC9000-FBEC-BD45-805E-00199E6CCB51}" type="sibTrans" cxnId="{2768395D-14A2-684F-A793-F0BB3117CC73}">
      <dgm:prSet/>
      <dgm:spPr/>
      <dgm:t>
        <a:bodyPr/>
        <a:lstStyle/>
        <a:p>
          <a:endParaRPr lang="en-US"/>
        </a:p>
      </dgm:t>
    </dgm:pt>
    <dgm:pt modelId="{852F0F1B-4B36-D74B-8636-6FE09BBF6217}">
      <dgm:prSet/>
      <dgm:spPr/>
      <dgm:t>
        <a:bodyPr/>
        <a:lstStyle/>
        <a:p>
          <a:r>
            <a:rPr lang="en-US"/>
            <a:t>Autopilot Reset</a:t>
          </a:r>
        </a:p>
      </dgm:t>
    </dgm:pt>
    <dgm:pt modelId="{6A89E0FB-0702-3B4A-B6C8-0DCE50EA89FA}" type="parTrans" cxnId="{BC1C66F4-E96B-8648-BEEB-EE387612C151}">
      <dgm:prSet/>
      <dgm:spPr/>
      <dgm:t>
        <a:bodyPr/>
        <a:lstStyle/>
        <a:p>
          <a:endParaRPr lang="en-US"/>
        </a:p>
      </dgm:t>
    </dgm:pt>
    <dgm:pt modelId="{BF612B95-E10C-2A41-A289-D81F05A18B1D}" type="sibTrans" cxnId="{BC1C66F4-E96B-8648-BEEB-EE387612C151}">
      <dgm:prSet/>
      <dgm:spPr/>
      <dgm:t>
        <a:bodyPr/>
        <a:lstStyle/>
        <a:p>
          <a:endParaRPr lang="en-US"/>
        </a:p>
      </dgm:t>
    </dgm:pt>
    <dgm:pt modelId="{414F923A-B092-D547-B262-3F3A4B3CF292}">
      <dgm:prSet/>
      <dgm:spPr/>
      <dgm:t>
        <a:bodyPr/>
        <a:lstStyle/>
        <a:p>
          <a:r>
            <a:rPr lang="en-US"/>
            <a:t>Other Resets</a:t>
          </a:r>
        </a:p>
      </dgm:t>
    </dgm:pt>
    <dgm:pt modelId="{D4A0986A-A18D-484F-816D-BBF0E1B21A24}" type="parTrans" cxnId="{3D96C5C7-7B9B-4048-8322-9B530D39FE3D}">
      <dgm:prSet/>
      <dgm:spPr/>
      <dgm:t>
        <a:bodyPr/>
        <a:lstStyle/>
        <a:p>
          <a:endParaRPr lang="en-US"/>
        </a:p>
      </dgm:t>
    </dgm:pt>
    <dgm:pt modelId="{716746F2-F489-C944-B85C-1B694ACEF254}" type="sibTrans" cxnId="{3D96C5C7-7B9B-4048-8322-9B530D39FE3D}">
      <dgm:prSet/>
      <dgm:spPr/>
      <dgm:t>
        <a:bodyPr/>
        <a:lstStyle/>
        <a:p>
          <a:endParaRPr lang="en-US"/>
        </a:p>
      </dgm:t>
    </dgm:pt>
    <dgm:pt modelId="{4C483F6A-C11F-514A-9A62-536566D13E2D}" type="pres">
      <dgm:prSet presAssocID="{DE64A018-9AF5-EF43-AD03-46843DB09435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402FF0A-D6DB-B94F-84AF-E13EA38A5724}" type="pres">
      <dgm:prSet presAssocID="{698885DE-DD9C-054F-941A-E57696C9EAA2}" presName="vertOne" presStyleCnt="0"/>
      <dgm:spPr/>
    </dgm:pt>
    <dgm:pt modelId="{F06A2574-7F02-E644-9229-108A838DA349}" type="pres">
      <dgm:prSet presAssocID="{698885DE-DD9C-054F-941A-E57696C9EAA2}" presName="txOne" presStyleLbl="node0" presStyleIdx="0" presStyleCnt="3" custScaleY="35758">
        <dgm:presLayoutVars>
          <dgm:chPref val="3"/>
        </dgm:presLayoutVars>
      </dgm:prSet>
      <dgm:spPr/>
    </dgm:pt>
    <dgm:pt modelId="{D1822126-0387-5A40-A252-39B3D8A7E3C3}" type="pres">
      <dgm:prSet presAssocID="{698885DE-DD9C-054F-941A-E57696C9EAA2}" presName="parTransOne" presStyleCnt="0"/>
      <dgm:spPr/>
    </dgm:pt>
    <dgm:pt modelId="{D6168735-C1A7-CA41-88BC-D96742704C93}" type="pres">
      <dgm:prSet presAssocID="{698885DE-DD9C-054F-941A-E57696C9EAA2}" presName="horzOne" presStyleCnt="0"/>
      <dgm:spPr/>
    </dgm:pt>
    <dgm:pt modelId="{EFC04B0C-2BF9-2F47-BA6F-6AA01796B00B}" type="pres">
      <dgm:prSet presAssocID="{3170DC02-9E2C-6F4D-814C-9F2296B2E03C}" presName="vertTwo" presStyleCnt="0"/>
      <dgm:spPr/>
    </dgm:pt>
    <dgm:pt modelId="{88475DB9-1324-3146-B97C-2259F1484D3C}" type="pres">
      <dgm:prSet presAssocID="{3170DC02-9E2C-6F4D-814C-9F2296B2E03C}" presName="txTwo" presStyleLbl="node2" presStyleIdx="0" presStyleCnt="8">
        <dgm:presLayoutVars>
          <dgm:chPref val="3"/>
        </dgm:presLayoutVars>
      </dgm:prSet>
      <dgm:spPr/>
    </dgm:pt>
    <dgm:pt modelId="{DAA704B7-9DFD-5F44-B7FD-542CDFF3871B}" type="pres">
      <dgm:prSet presAssocID="{3170DC02-9E2C-6F4D-814C-9F2296B2E03C}" presName="horzTwo" presStyleCnt="0"/>
      <dgm:spPr/>
    </dgm:pt>
    <dgm:pt modelId="{26996210-C87A-1143-A307-D7B0DBE662C7}" type="pres">
      <dgm:prSet presAssocID="{22481D07-92A4-CB49-95FF-9D5BEE65857F}" presName="sibSpaceTwo" presStyleCnt="0"/>
      <dgm:spPr/>
    </dgm:pt>
    <dgm:pt modelId="{93F48121-B70B-A848-B7A2-4AA992EA5644}" type="pres">
      <dgm:prSet presAssocID="{0B8837F5-9A06-5E43-A57D-3C0002C1607B}" presName="vertTwo" presStyleCnt="0"/>
      <dgm:spPr/>
    </dgm:pt>
    <dgm:pt modelId="{32897667-94E0-5C45-8203-D3BD05085147}" type="pres">
      <dgm:prSet presAssocID="{0B8837F5-9A06-5E43-A57D-3C0002C1607B}" presName="txTwo" presStyleLbl="node2" presStyleIdx="1" presStyleCnt="8">
        <dgm:presLayoutVars>
          <dgm:chPref val="3"/>
        </dgm:presLayoutVars>
      </dgm:prSet>
      <dgm:spPr/>
    </dgm:pt>
    <dgm:pt modelId="{C54C7EF3-ADF5-A149-A9CE-5B3523B7E1B4}" type="pres">
      <dgm:prSet presAssocID="{0B8837F5-9A06-5E43-A57D-3C0002C1607B}" presName="horzTwo" presStyleCnt="0"/>
      <dgm:spPr/>
    </dgm:pt>
    <dgm:pt modelId="{A34110E4-45B2-6A48-B249-1A5CC22DAFCC}" type="pres">
      <dgm:prSet presAssocID="{14879F74-E077-3344-8848-EF6F5C9B2DE9}" presName="sibSpaceOne" presStyleCnt="0"/>
      <dgm:spPr/>
    </dgm:pt>
    <dgm:pt modelId="{D3D9872E-E930-A14B-8F62-D6CB45CCB46E}" type="pres">
      <dgm:prSet presAssocID="{A751ABD7-102A-A345-BB82-3C01A4F2C93B}" presName="vertOne" presStyleCnt="0"/>
      <dgm:spPr/>
    </dgm:pt>
    <dgm:pt modelId="{CB675886-4F08-F54E-A6D5-708D44798E54}" type="pres">
      <dgm:prSet presAssocID="{A751ABD7-102A-A345-BB82-3C01A4F2C93B}" presName="txOne" presStyleLbl="node0" presStyleIdx="1" presStyleCnt="3" custScaleY="35758">
        <dgm:presLayoutVars>
          <dgm:chPref val="3"/>
        </dgm:presLayoutVars>
      </dgm:prSet>
      <dgm:spPr/>
    </dgm:pt>
    <dgm:pt modelId="{03B73977-C075-C040-B489-EAF23708CC0C}" type="pres">
      <dgm:prSet presAssocID="{A751ABD7-102A-A345-BB82-3C01A4F2C93B}" presName="parTransOne" presStyleCnt="0"/>
      <dgm:spPr/>
    </dgm:pt>
    <dgm:pt modelId="{DBC355F2-435B-4242-8920-E7140D40094A}" type="pres">
      <dgm:prSet presAssocID="{A751ABD7-102A-A345-BB82-3C01A4F2C93B}" presName="horzOne" presStyleCnt="0"/>
      <dgm:spPr/>
    </dgm:pt>
    <dgm:pt modelId="{B9B2D971-A134-9C4B-A180-5DB4CAC528A8}" type="pres">
      <dgm:prSet presAssocID="{4FC001FA-D88F-0845-837E-6D281C5036A9}" presName="vertTwo" presStyleCnt="0"/>
      <dgm:spPr/>
    </dgm:pt>
    <dgm:pt modelId="{B9F3E37D-0C1B-2443-A87A-84B53F584A39}" type="pres">
      <dgm:prSet presAssocID="{4FC001FA-D88F-0845-837E-6D281C5036A9}" presName="txTwo" presStyleLbl="node2" presStyleIdx="2" presStyleCnt="8">
        <dgm:presLayoutVars>
          <dgm:chPref val="3"/>
        </dgm:presLayoutVars>
      </dgm:prSet>
      <dgm:spPr/>
    </dgm:pt>
    <dgm:pt modelId="{08BCBA71-E6C4-6849-8B60-550C9E6CB004}" type="pres">
      <dgm:prSet presAssocID="{4FC001FA-D88F-0845-837E-6D281C5036A9}" presName="horzTwo" presStyleCnt="0"/>
      <dgm:spPr/>
    </dgm:pt>
    <dgm:pt modelId="{68844585-678B-9345-B947-DEDC2FB3F195}" type="pres">
      <dgm:prSet presAssocID="{A0A7F831-180A-F040-A693-77BD2978B2D3}" presName="sibSpaceTwo" presStyleCnt="0"/>
      <dgm:spPr/>
    </dgm:pt>
    <dgm:pt modelId="{AB7FAE6F-C416-AC4C-96CB-56C87C403A29}" type="pres">
      <dgm:prSet presAssocID="{BE1BFAE2-3BC2-6A47-B03C-9CEB6A3B29E3}" presName="vertTwo" presStyleCnt="0"/>
      <dgm:spPr/>
    </dgm:pt>
    <dgm:pt modelId="{C2728B91-0708-E04A-A445-C5D9748DC2C5}" type="pres">
      <dgm:prSet presAssocID="{BE1BFAE2-3BC2-6A47-B03C-9CEB6A3B29E3}" presName="txTwo" presStyleLbl="node2" presStyleIdx="3" presStyleCnt="8">
        <dgm:presLayoutVars>
          <dgm:chPref val="3"/>
        </dgm:presLayoutVars>
      </dgm:prSet>
      <dgm:spPr/>
    </dgm:pt>
    <dgm:pt modelId="{D0184208-BCD6-D641-805F-CB98C7590C2E}" type="pres">
      <dgm:prSet presAssocID="{BE1BFAE2-3BC2-6A47-B03C-9CEB6A3B29E3}" presName="horzTwo" presStyleCnt="0"/>
      <dgm:spPr/>
    </dgm:pt>
    <dgm:pt modelId="{018BDB0B-5DFF-9049-B149-97A25421E4D0}" type="pres">
      <dgm:prSet presAssocID="{9C26259B-C72D-CB41-8A0E-32735CA586FA}" presName="sibSpaceTwo" presStyleCnt="0"/>
      <dgm:spPr/>
    </dgm:pt>
    <dgm:pt modelId="{A912B395-8C5D-DF41-8566-02F589FD231E}" type="pres">
      <dgm:prSet presAssocID="{F0C2CDE5-AD64-8744-B6E9-1AE0B7F59113}" presName="vertTwo" presStyleCnt="0"/>
      <dgm:spPr/>
    </dgm:pt>
    <dgm:pt modelId="{8301E846-DEF6-BE4A-A374-1CEFE4B2DD2B}" type="pres">
      <dgm:prSet presAssocID="{F0C2CDE5-AD64-8744-B6E9-1AE0B7F59113}" presName="txTwo" presStyleLbl="node2" presStyleIdx="4" presStyleCnt="8">
        <dgm:presLayoutVars>
          <dgm:chPref val="3"/>
        </dgm:presLayoutVars>
      </dgm:prSet>
      <dgm:spPr/>
    </dgm:pt>
    <dgm:pt modelId="{C68C4B49-8F0E-A245-ACF5-13690AA44DC5}" type="pres">
      <dgm:prSet presAssocID="{F0C2CDE5-AD64-8744-B6E9-1AE0B7F59113}" presName="horzTwo" presStyleCnt="0"/>
      <dgm:spPr/>
    </dgm:pt>
    <dgm:pt modelId="{5BCDDE14-AA68-B34F-AF3E-35F2F22B7CF8}" type="pres">
      <dgm:prSet presAssocID="{02DAEC6B-F089-B648-BAC3-CCAAEBDDD2E1}" presName="sibSpaceTwo" presStyleCnt="0"/>
      <dgm:spPr/>
    </dgm:pt>
    <dgm:pt modelId="{3CA4B933-E1B5-2B40-9248-EFB86AAA32D9}" type="pres">
      <dgm:prSet presAssocID="{D0F53363-A5E9-1649-8E2B-016645789A45}" presName="vertTwo" presStyleCnt="0"/>
      <dgm:spPr/>
    </dgm:pt>
    <dgm:pt modelId="{3FCD8A64-8163-C040-B25F-229798ECB9C6}" type="pres">
      <dgm:prSet presAssocID="{D0F53363-A5E9-1649-8E2B-016645789A45}" presName="txTwo" presStyleLbl="node2" presStyleIdx="5" presStyleCnt="8">
        <dgm:presLayoutVars>
          <dgm:chPref val="3"/>
        </dgm:presLayoutVars>
      </dgm:prSet>
      <dgm:spPr/>
    </dgm:pt>
    <dgm:pt modelId="{7E629C6C-2A95-9844-A52C-52BEDD6FAD80}" type="pres">
      <dgm:prSet presAssocID="{D0F53363-A5E9-1649-8E2B-016645789A45}" presName="horzTwo" presStyleCnt="0"/>
      <dgm:spPr/>
    </dgm:pt>
    <dgm:pt modelId="{5B69A646-1EDF-E941-B14A-A8AB78B6A4E9}" type="pres">
      <dgm:prSet presAssocID="{55DFA1C8-A68F-5B4E-8B98-01E8718001C6}" presName="sibSpaceOne" presStyleCnt="0"/>
      <dgm:spPr/>
    </dgm:pt>
    <dgm:pt modelId="{5E0DACBB-3BA3-DB44-8443-2F19B21F9097}" type="pres">
      <dgm:prSet presAssocID="{305B5824-42BF-2345-A8DF-4F557DB431AC}" presName="vertOne" presStyleCnt="0"/>
      <dgm:spPr/>
    </dgm:pt>
    <dgm:pt modelId="{B77B02B0-8045-3E4F-9FBA-98D927BE1340}" type="pres">
      <dgm:prSet presAssocID="{305B5824-42BF-2345-A8DF-4F557DB431AC}" presName="txOne" presStyleLbl="node0" presStyleIdx="2" presStyleCnt="3" custScaleY="35758">
        <dgm:presLayoutVars>
          <dgm:chPref val="3"/>
        </dgm:presLayoutVars>
      </dgm:prSet>
      <dgm:spPr/>
    </dgm:pt>
    <dgm:pt modelId="{D62176F7-BC6C-0E47-B4DE-73FB8599ABFA}" type="pres">
      <dgm:prSet presAssocID="{305B5824-42BF-2345-A8DF-4F557DB431AC}" presName="parTransOne" presStyleCnt="0"/>
      <dgm:spPr/>
    </dgm:pt>
    <dgm:pt modelId="{E79C2F59-5468-4442-88F1-E466A413E9C7}" type="pres">
      <dgm:prSet presAssocID="{305B5824-42BF-2345-A8DF-4F557DB431AC}" presName="horzOne" presStyleCnt="0"/>
      <dgm:spPr/>
    </dgm:pt>
    <dgm:pt modelId="{358C2498-C405-8749-85B4-4785408C1066}" type="pres">
      <dgm:prSet presAssocID="{852F0F1B-4B36-D74B-8636-6FE09BBF6217}" presName="vertTwo" presStyleCnt="0"/>
      <dgm:spPr/>
    </dgm:pt>
    <dgm:pt modelId="{56C3B063-1355-B646-A01A-6CBEB3F7C813}" type="pres">
      <dgm:prSet presAssocID="{852F0F1B-4B36-D74B-8636-6FE09BBF6217}" presName="txTwo" presStyleLbl="node2" presStyleIdx="6" presStyleCnt="8">
        <dgm:presLayoutVars>
          <dgm:chPref val="3"/>
        </dgm:presLayoutVars>
      </dgm:prSet>
      <dgm:spPr/>
    </dgm:pt>
    <dgm:pt modelId="{71F478B0-2966-6F49-A3F6-43233D580FE5}" type="pres">
      <dgm:prSet presAssocID="{852F0F1B-4B36-D74B-8636-6FE09BBF6217}" presName="horzTwo" presStyleCnt="0"/>
      <dgm:spPr/>
    </dgm:pt>
    <dgm:pt modelId="{80076ECF-FC5F-1C4D-BD30-812B14421905}" type="pres">
      <dgm:prSet presAssocID="{BF612B95-E10C-2A41-A289-D81F05A18B1D}" presName="sibSpaceTwo" presStyleCnt="0"/>
      <dgm:spPr/>
    </dgm:pt>
    <dgm:pt modelId="{3EAA4C61-6E36-7D4B-8DBF-47ED467C1213}" type="pres">
      <dgm:prSet presAssocID="{414F923A-B092-D547-B262-3F3A4B3CF292}" presName="vertTwo" presStyleCnt="0"/>
      <dgm:spPr/>
    </dgm:pt>
    <dgm:pt modelId="{CF367470-5338-5D45-97DB-00C3B85BCB4B}" type="pres">
      <dgm:prSet presAssocID="{414F923A-B092-D547-B262-3F3A4B3CF292}" presName="txTwo" presStyleLbl="node2" presStyleIdx="7" presStyleCnt="8">
        <dgm:presLayoutVars>
          <dgm:chPref val="3"/>
        </dgm:presLayoutVars>
      </dgm:prSet>
      <dgm:spPr/>
    </dgm:pt>
    <dgm:pt modelId="{7112482C-9E77-A541-A2B9-6428CB0AF100}" type="pres">
      <dgm:prSet presAssocID="{414F923A-B092-D547-B262-3F3A4B3CF292}" presName="horzTwo" presStyleCnt="0"/>
      <dgm:spPr/>
    </dgm:pt>
  </dgm:ptLst>
  <dgm:cxnLst>
    <dgm:cxn modelId="{9D475D02-B2CA-E04B-A23D-95A69CB68162}" type="presOf" srcId="{A751ABD7-102A-A345-BB82-3C01A4F2C93B}" destId="{CB675886-4F08-F54E-A6D5-708D44798E54}" srcOrd="0" destOrd="0" presId="urn:microsoft.com/office/officeart/2005/8/layout/hierarchy4"/>
    <dgm:cxn modelId="{4C0C7D14-6CF3-CB48-9180-15A93D0E1366}" srcId="{698885DE-DD9C-054F-941A-E57696C9EAA2}" destId="{0B8837F5-9A06-5E43-A57D-3C0002C1607B}" srcOrd="1" destOrd="0" parTransId="{5DE5730A-47F1-4642-B1B8-93825D5CEA96}" sibTransId="{5A36B65E-D88F-4245-8A4D-0DB1E74259EC}"/>
    <dgm:cxn modelId="{B722DD1E-6A30-D346-B172-D9B8B22C06F7}" type="presOf" srcId="{852F0F1B-4B36-D74B-8636-6FE09BBF6217}" destId="{56C3B063-1355-B646-A01A-6CBEB3F7C813}" srcOrd="0" destOrd="0" presId="urn:microsoft.com/office/officeart/2005/8/layout/hierarchy4"/>
    <dgm:cxn modelId="{340CC52E-B2F4-9547-A114-08554DEC42C4}" srcId="{DE64A018-9AF5-EF43-AD03-46843DB09435}" destId="{305B5824-42BF-2345-A8DF-4F557DB431AC}" srcOrd="2" destOrd="0" parTransId="{49B45D81-0DC0-E24A-AF28-9B0D066CD1CB}" sibTransId="{B2BD8B3F-C2F8-1543-AADB-8159DF43DD50}"/>
    <dgm:cxn modelId="{3C6F183D-C30D-9A42-A288-43DFEF8B0D61}" type="presOf" srcId="{BE1BFAE2-3BC2-6A47-B03C-9CEB6A3B29E3}" destId="{C2728B91-0708-E04A-A445-C5D9748DC2C5}" srcOrd="0" destOrd="0" presId="urn:microsoft.com/office/officeart/2005/8/layout/hierarchy4"/>
    <dgm:cxn modelId="{FBD52C46-E15C-8D4B-A9FC-DA086D2953CA}" type="presOf" srcId="{4FC001FA-D88F-0845-837E-6D281C5036A9}" destId="{B9F3E37D-0C1B-2443-A87A-84B53F584A39}" srcOrd="0" destOrd="0" presId="urn:microsoft.com/office/officeart/2005/8/layout/hierarchy4"/>
    <dgm:cxn modelId="{204B575B-FEDC-1745-A5D9-62EF8ED43998}" srcId="{A751ABD7-102A-A345-BB82-3C01A4F2C93B}" destId="{F0C2CDE5-AD64-8744-B6E9-1AE0B7F59113}" srcOrd="2" destOrd="0" parTransId="{C0191286-1864-3F4C-807E-F02701287BC1}" sibTransId="{02DAEC6B-F089-B648-BAC3-CCAAEBDDD2E1}"/>
    <dgm:cxn modelId="{2768395D-14A2-684F-A793-F0BB3117CC73}" srcId="{A751ABD7-102A-A345-BB82-3C01A4F2C93B}" destId="{D0F53363-A5E9-1649-8E2B-016645789A45}" srcOrd="3" destOrd="0" parTransId="{25B28F64-96A0-DB4A-928F-CDF1223573CD}" sibTransId="{3BFC9000-FBEC-BD45-805E-00199E6CCB51}"/>
    <dgm:cxn modelId="{43F96B71-C831-1640-800F-9B068B4DF401}" srcId="{DE64A018-9AF5-EF43-AD03-46843DB09435}" destId="{698885DE-DD9C-054F-941A-E57696C9EAA2}" srcOrd="0" destOrd="0" parTransId="{2BFF86E6-5755-F34E-AD5A-D6BD00D609F3}" sibTransId="{14879F74-E077-3344-8848-EF6F5C9B2DE9}"/>
    <dgm:cxn modelId="{FD239B73-5D1E-D149-833B-CA7EAEC0BE07}" type="presOf" srcId="{414F923A-B092-D547-B262-3F3A4B3CF292}" destId="{CF367470-5338-5D45-97DB-00C3B85BCB4B}" srcOrd="0" destOrd="0" presId="urn:microsoft.com/office/officeart/2005/8/layout/hierarchy4"/>
    <dgm:cxn modelId="{09E5CF88-D0B5-D642-8260-8A19C77E405E}" type="presOf" srcId="{3170DC02-9E2C-6F4D-814C-9F2296B2E03C}" destId="{88475DB9-1324-3146-B97C-2259F1484D3C}" srcOrd="0" destOrd="0" presId="urn:microsoft.com/office/officeart/2005/8/layout/hierarchy4"/>
    <dgm:cxn modelId="{9B151994-5BCB-5B4D-AEF8-87CFDBBC2EE9}" srcId="{698885DE-DD9C-054F-941A-E57696C9EAA2}" destId="{3170DC02-9E2C-6F4D-814C-9F2296B2E03C}" srcOrd="0" destOrd="0" parTransId="{47CE2AD8-9BB9-7040-92DC-3EAEEEF1CFF5}" sibTransId="{22481D07-92A4-CB49-95FF-9D5BEE65857F}"/>
    <dgm:cxn modelId="{33395ABA-6903-0B46-B89C-A73351FD5D80}" srcId="{A751ABD7-102A-A345-BB82-3C01A4F2C93B}" destId="{BE1BFAE2-3BC2-6A47-B03C-9CEB6A3B29E3}" srcOrd="1" destOrd="0" parTransId="{1CAD70AA-C6EF-F24B-9BB4-3A230E4579DE}" sibTransId="{9C26259B-C72D-CB41-8A0E-32735CA586FA}"/>
    <dgm:cxn modelId="{5947C2C0-A7B5-DC46-BF55-EA9807D105FD}" type="presOf" srcId="{305B5824-42BF-2345-A8DF-4F557DB431AC}" destId="{B77B02B0-8045-3E4F-9FBA-98D927BE1340}" srcOrd="0" destOrd="0" presId="urn:microsoft.com/office/officeart/2005/8/layout/hierarchy4"/>
    <dgm:cxn modelId="{3D96C5C7-7B9B-4048-8322-9B530D39FE3D}" srcId="{305B5824-42BF-2345-A8DF-4F557DB431AC}" destId="{414F923A-B092-D547-B262-3F3A4B3CF292}" srcOrd="1" destOrd="0" parTransId="{D4A0986A-A18D-484F-816D-BBF0E1B21A24}" sibTransId="{716746F2-F489-C944-B85C-1B694ACEF254}"/>
    <dgm:cxn modelId="{B4A6FCC7-0CFC-E54E-AB43-17669FA41223}" type="presOf" srcId="{DE64A018-9AF5-EF43-AD03-46843DB09435}" destId="{4C483F6A-C11F-514A-9A62-536566D13E2D}" srcOrd="0" destOrd="0" presId="urn:microsoft.com/office/officeart/2005/8/layout/hierarchy4"/>
    <dgm:cxn modelId="{80531BCF-03B7-EB4C-8EF8-5EE568CF97F3}" srcId="{A751ABD7-102A-A345-BB82-3C01A4F2C93B}" destId="{4FC001FA-D88F-0845-837E-6D281C5036A9}" srcOrd="0" destOrd="0" parTransId="{E7870902-18E7-F74E-8DA6-C2306D60AC56}" sibTransId="{A0A7F831-180A-F040-A693-77BD2978B2D3}"/>
    <dgm:cxn modelId="{A18C16E6-58AE-7144-B2CE-5329EDDE16A9}" type="presOf" srcId="{0B8837F5-9A06-5E43-A57D-3C0002C1607B}" destId="{32897667-94E0-5C45-8203-D3BD05085147}" srcOrd="0" destOrd="0" presId="urn:microsoft.com/office/officeart/2005/8/layout/hierarchy4"/>
    <dgm:cxn modelId="{4740E3E7-718D-F948-B0C2-3B9E87C1428D}" type="presOf" srcId="{D0F53363-A5E9-1649-8E2B-016645789A45}" destId="{3FCD8A64-8163-C040-B25F-229798ECB9C6}" srcOrd="0" destOrd="0" presId="urn:microsoft.com/office/officeart/2005/8/layout/hierarchy4"/>
    <dgm:cxn modelId="{A1153DED-F95F-5341-97E7-57681B12CBB8}" srcId="{DE64A018-9AF5-EF43-AD03-46843DB09435}" destId="{A751ABD7-102A-A345-BB82-3C01A4F2C93B}" srcOrd="1" destOrd="0" parTransId="{CD969A36-F33C-4544-95F7-764FE7DDBED7}" sibTransId="{55DFA1C8-A68F-5B4E-8B98-01E8718001C6}"/>
    <dgm:cxn modelId="{BC1C66F4-E96B-8648-BEEB-EE387612C151}" srcId="{305B5824-42BF-2345-A8DF-4F557DB431AC}" destId="{852F0F1B-4B36-D74B-8636-6FE09BBF6217}" srcOrd="0" destOrd="0" parTransId="{6A89E0FB-0702-3B4A-B6C8-0DCE50EA89FA}" sibTransId="{BF612B95-E10C-2A41-A289-D81F05A18B1D}"/>
    <dgm:cxn modelId="{E3A516F6-5809-E443-909D-A772543722FF}" type="presOf" srcId="{F0C2CDE5-AD64-8744-B6E9-1AE0B7F59113}" destId="{8301E846-DEF6-BE4A-A374-1CEFE4B2DD2B}" srcOrd="0" destOrd="0" presId="urn:microsoft.com/office/officeart/2005/8/layout/hierarchy4"/>
    <dgm:cxn modelId="{FD3E9BF8-5B76-B44F-B1AE-D8A4A3F50FFA}" type="presOf" srcId="{698885DE-DD9C-054F-941A-E57696C9EAA2}" destId="{F06A2574-7F02-E644-9229-108A838DA349}" srcOrd="0" destOrd="0" presId="urn:microsoft.com/office/officeart/2005/8/layout/hierarchy4"/>
    <dgm:cxn modelId="{CF63D821-5C51-E449-B87E-1C8EC007E0C6}" type="presParOf" srcId="{4C483F6A-C11F-514A-9A62-536566D13E2D}" destId="{4402FF0A-D6DB-B94F-84AF-E13EA38A5724}" srcOrd="0" destOrd="0" presId="urn:microsoft.com/office/officeart/2005/8/layout/hierarchy4"/>
    <dgm:cxn modelId="{77F74F50-7ED5-6044-BDC4-7FB3580E9AEE}" type="presParOf" srcId="{4402FF0A-D6DB-B94F-84AF-E13EA38A5724}" destId="{F06A2574-7F02-E644-9229-108A838DA349}" srcOrd="0" destOrd="0" presId="urn:microsoft.com/office/officeart/2005/8/layout/hierarchy4"/>
    <dgm:cxn modelId="{8C676694-34EA-E649-AFD4-C5C2B20547C5}" type="presParOf" srcId="{4402FF0A-D6DB-B94F-84AF-E13EA38A5724}" destId="{D1822126-0387-5A40-A252-39B3D8A7E3C3}" srcOrd="1" destOrd="0" presId="urn:microsoft.com/office/officeart/2005/8/layout/hierarchy4"/>
    <dgm:cxn modelId="{78E2ABD1-632F-C74A-867C-B928F1BF9CC6}" type="presParOf" srcId="{4402FF0A-D6DB-B94F-84AF-E13EA38A5724}" destId="{D6168735-C1A7-CA41-88BC-D96742704C93}" srcOrd="2" destOrd="0" presId="urn:microsoft.com/office/officeart/2005/8/layout/hierarchy4"/>
    <dgm:cxn modelId="{79091352-A596-AC4D-8D96-B17A7DBA2962}" type="presParOf" srcId="{D6168735-C1A7-CA41-88BC-D96742704C93}" destId="{EFC04B0C-2BF9-2F47-BA6F-6AA01796B00B}" srcOrd="0" destOrd="0" presId="urn:microsoft.com/office/officeart/2005/8/layout/hierarchy4"/>
    <dgm:cxn modelId="{BDF5EDED-72F0-5D43-A388-245F7A54FFAF}" type="presParOf" srcId="{EFC04B0C-2BF9-2F47-BA6F-6AA01796B00B}" destId="{88475DB9-1324-3146-B97C-2259F1484D3C}" srcOrd="0" destOrd="0" presId="urn:microsoft.com/office/officeart/2005/8/layout/hierarchy4"/>
    <dgm:cxn modelId="{28163F62-6767-D144-86FB-F3B20B68D8CD}" type="presParOf" srcId="{EFC04B0C-2BF9-2F47-BA6F-6AA01796B00B}" destId="{DAA704B7-9DFD-5F44-B7FD-542CDFF3871B}" srcOrd="1" destOrd="0" presId="urn:microsoft.com/office/officeart/2005/8/layout/hierarchy4"/>
    <dgm:cxn modelId="{D50919C5-AE56-3E4F-95B8-5F1F241C8418}" type="presParOf" srcId="{D6168735-C1A7-CA41-88BC-D96742704C93}" destId="{26996210-C87A-1143-A307-D7B0DBE662C7}" srcOrd="1" destOrd="0" presId="urn:microsoft.com/office/officeart/2005/8/layout/hierarchy4"/>
    <dgm:cxn modelId="{979AC441-54C0-414B-B45A-AB7B6B2CE249}" type="presParOf" srcId="{D6168735-C1A7-CA41-88BC-D96742704C93}" destId="{93F48121-B70B-A848-B7A2-4AA992EA5644}" srcOrd="2" destOrd="0" presId="urn:microsoft.com/office/officeart/2005/8/layout/hierarchy4"/>
    <dgm:cxn modelId="{66E982DF-AD93-7B4E-8D85-564FF7D43B8F}" type="presParOf" srcId="{93F48121-B70B-A848-B7A2-4AA992EA5644}" destId="{32897667-94E0-5C45-8203-D3BD05085147}" srcOrd="0" destOrd="0" presId="urn:microsoft.com/office/officeart/2005/8/layout/hierarchy4"/>
    <dgm:cxn modelId="{A7319352-56F7-D44E-A197-94FE484E5B1D}" type="presParOf" srcId="{93F48121-B70B-A848-B7A2-4AA992EA5644}" destId="{C54C7EF3-ADF5-A149-A9CE-5B3523B7E1B4}" srcOrd="1" destOrd="0" presId="urn:microsoft.com/office/officeart/2005/8/layout/hierarchy4"/>
    <dgm:cxn modelId="{E4D6F2F3-CC33-9D49-AD0A-4EE2036D95C2}" type="presParOf" srcId="{4C483F6A-C11F-514A-9A62-536566D13E2D}" destId="{A34110E4-45B2-6A48-B249-1A5CC22DAFCC}" srcOrd="1" destOrd="0" presId="urn:microsoft.com/office/officeart/2005/8/layout/hierarchy4"/>
    <dgm:cxn modelId="{49676A8E-5FF8-F642-95A4-74E3C9B8D928}" type="presParOf" srcId="{4C483F6A-C11F-514A-9A62-536566D13E2D}" destId="{D3D9872E-E930-A14B-8F62-D6CB45CCB46E}" srcOrd="2" destOrd="0" presId="urn:microsoft.com/office/officeart/2005/8/layout/hierarchy4"/>
    <dgm:cxn modelId="{16DE818D-754B-4D46-BA25-547EB3E51DE4}" type="presParOf" srcId="{D3D9872E-E930-A14B-8F62-D6CB45CCB46E}" destId="{CB675886-4F08-F54E-A6D5-708D44798E54}" srcOrd="0" destOrd="0" presId="urn:microsoft.com/office/officeart/2005/8/layout/hierarchy4"/>
    <dgm:cxn modelId="{12D87F71-CD18-1546-B207-9EE701BFE7FA}" type="presParOf" srcId="{D3D9872E-E930-A14B-8F62-D6CB45CCB46E}" destId="{03B73977-C075-C040-B489-EAF23708CC0C}" srcOrd="1" destOrd="0" presId="urn:microsoft.com/office/officeart/2005/8/layout/hierarchy4"/>
    <dgm:cxn modelId="{A022A416-971D-E441-A518-C00B02B03D09}" type="presParOf" srcId="{D3D9872E-E930-A14B-8F62-D6CB45CCB46E}" destId="{DBC355F2-435B-4242-8920-E7140D40094A}" srcOrd="2" destOrd="0" presId="urn:microsoft.com/office/officeart/2005/8/layout/hierarchy4"/>
    <dgm:cxn modelId="{2024DE9E-34FD-E747-BB2F-03ABE513EF2A}" type="presParOf" srcId="{DBC355F2-435B-4242-8920-E7140D40094A}" destId="{B9B2D971-A134-9C4B-A180-5DB4CAC528A8}" srcOrd="0" destOrd="0" presId="urn:microsoft.com/office/officeart/2005/8/layout/hierarchy4"/>
    <dgm:cxn modelId="{4F4F5955-632D-6449-8E5E-41C8AE25B7FF}" type="presParOf" srcId="{B9B2D971-A134-9C4B-A180-5DB4CAC528A8}" destId="{B9F3E37D-0C1B-2443-A87A-84B53F584A39}" srcOrd="0" destOrd="0" presId="urn:microsoft.com/office/officeart/2005/8/layout/hierarchy4"/>
    <dgm:cxn modelId="{579B40BC-70E8-E943-AAA4-FF79FC860306}" type="presParOf" srcId="{B9B2D971-A134-9C4B-A180-5DB4CAC528A8}" destId="{08BCBA71-E6C4-6849-8B60-550C9E6CB004}" srcOrd="1" destOrd="0" presId="urn:microsoft.com/office/officeart/2005/8/layout/hierarchy4"/>
    <dgm:cxn modelId="{C3079F38-BEA0-8341-A63F-B823F4A3E211}" type="presParOf" srcId="{DBC355F2-435B-4242-8920-E7140D40094A}" destId="{68844585-678B-9345-B947-DEDC2FB3F195}" srcOrd="1" destOrd="0" presId="urn:microsoft.com/office/officeart/2005/8/layout/hierarchy4"/>
    <dgm:cxn modelId="{EA3CC83A-E93C-C84F-AEF7-3599FBA66252}" type="presParOf" srcId="{DBC355F2-435B-4242-8920-E7140D40094A}" destId="{AB7FAE6F-C416-AC4C-96CB-56C87C403A29}" srcOrd="2" destOrd="0" presId="urn:microsoft.com/office/officeart/2005/8/layout/hierarchy4"/>
    <dgm:cxn modelId="{33D2CC18-6CD6-D242-AEFF-753CAE0EC7B9}" type="presParOf" srcId="{AB7FAE6F-C416-AC4C-96CB-56C87C403A29}" destId="{C2728B91-0708-E04A-A445-C5D9748DC2C5}" srcOrd="0" destOrd="0" presId="urn:microsoft.com/office/officeart/2005/8/layout/hierarchy4"/>
    <dgm:cxn modelId="{70C80F96-B1EB-8947-A959-53E783D5D55F}" type="presParOf" srcId="{AB7FAE6F-C416-AC4C-96CB-56C87C403A29}" destId="{D0184208-BCD6-D641-805F-CB98C7590C2E}" srcOrd="1" destOrd="0" presId="urn:microsoft.com/office/officeart/2005/8/layout/hierarchy4"/>
    <dgm:cxn modelId="{55353E4D-B460-2F4B-884B-1DF40E9CDFEB}" type="presParOf" srcId="{DBC355F2-435B-4242-8920-E7140D40094A}" destId="{018BDB0B-5DFF-9049-B149-97A25421E4D0}" srcOrd="3" destOrd="0" presId="urn:microsoft.com/office/officeart/2005/8/layout/hierarchy4"/>
    <dgm:cxn modelId="{E93939D1-E408-2040-A076-838733C3D457}" type="presParOf" srcId="{DBC355F2-435B-4242-8920-E7140D40094A}" destId="{A912B395-8C5D-DF41-8566-02F589FD231E}" srcOrd="4" destOrd="0" presId="urn:microsoft.com/office/officeart/2005/8/layout/hierarchy4"/>
    <dgm:cxn modelId="{10908111-C38A-DF4D-A3D3-A66D30A0C5C9}" type="presParOf" srcId="{A912B395-8C5D-DF41-8566-02F589FD231E}" destId="{8301E846-DEF6-BE4A-A374-1CEFE4B2DD2B}" srcOrd="0" destOrd="0" presId="urn:microsoft.com/office/officeart/2005/8/layout/hierarchy4"/>
    <dgm:cxn modelId="{C731692D-5807-884E-92D0-FFAE813520E6}" type="presParOf" srcId="{A912B395-8C5D-DF41-8566-02F589FD231E}" destId="{C68C4B49-8F0E-A245-ACF5-13690AA44DC5}" srcOrd="1" destOrd="0" presId="urn:microsoft.com/office/officeart/2005/8/layout/hierarchy4"/>
    <dgm:cxn modelId="{96A26AF8-C5BF-494F-910A-4D0C8D2D7EC4}" type="presParOf" srcId="{DBC355F2-435B-4242-8920-E7140D40094A}" destId="{5BCDDE14-AA68-B34F-AF3E-35F2F22B7CF8}" srcOrd="5" destOrd="0" presId="urn:microsoft.com/office/officeart/2005/8/layout/hierarchy4"/>
    <dgm:cxn modelId="{CA57A95F-1FA7-C447-978A-7FFF03B3CA20}" type="presParOf" srcId="{DBC355F2-435B-4242-8920-E7140D40094A}" destId="{3CA4B933-E1B5-2B40-9248-EFB86AAA32D9}" srcOrd="6" destOrd="0" presId="urn:microsoft.com/office/officeart/2005/8/layout/hierarchy4"/>
    <dgm:cxn modelId="{2A058256-695A-514B-9604-B2F85810361E}" type="presParOf" srcId="{3CA4B933-E1B5-2B40-9248-EFB86AAA32D9}" destId="{3FCD8A64-8163-C040-B25F-229798ECB9C6}" srcOrd="0" destOrd="0" presId="urn:microsoft.com/office/officeart/2005/8/layout/hierarchy4"/>
    <dgm:cxn modelId="{669AAA90-8BB4-1947-A94F-DAA71D940911}" type="presParOf" srcId="{3CA4B933-E1B5-2B40-9248-EFB86AAA32D9}" destId="{7E629C6C-2A95-9844-A52C-52BEDD6FAD80}" srcOrd="1" destOrd="0" presId="urn:microsoft.com/office/officeart/2005/8/layout/hierarchy4"/>
    <dgm:cxn modelId="{6A4DB44A-037B-2D41-82B4-2AB7A02FF345}" type="presParOf" srcId="{4C483F6A-C11F-514A-9A62-536566D13E2D}" destId="{5B69A646-1EDF-E941-B14A-A8AB78B6A4E9}" srcOrd="3" destOrd="0" presId="urn:microsoft.com/office/officeart/2005/8/layout/hierarchy4"/>
    <dgm:cxn modelId="{A1E376A9-2687-A742-A9E5-86A4734D0EC9}" type="presParOf" srcId="{4C483F6A-C11F-514A-9A62-536566D13E2D}" destId="{5E0DACBB-3BA3-DB44-8443-2F19B21F9097}" srcOrd="4" destOrd="0" presId="urn:microsoft.com/office/officeart/2005/8/layout/hierarchy4"/>
    <dgm:cxn modelId="{8E9ABBA9-4563-4A44-9112-10DE30F1F124}" type="presParOf" srcId="{5E0DACBB-3BA3-DB44-8443-2F19B21F9097}" destId="{B77B02B0-8045-3E4F-9FBA-98D927BE1340}" srcOrd="0" destOrd="0" presId="urn:microsoft.com/office/officeart/2005/8/layout/hierarchy4"/>
    <dgm:cxn modelId="{4D1DC51E-193E-FE4A-8BBA-9F760AFF0FB9}" type="presParOf" srcId="{5E0DACBB-3BA3-DB44-8443-2F19B21F9097}" destId="{D62176F7-BC6C-0E47-B4DE-73FB8599ABFA}" srcOrd="1" destOrd="0" presId="urn:microsoft.com/office/officeart/2005/8/layout/hierarchy4"/>
    <dgm:cxn modelId="{781556BE-1B12-574E-8822-85DA20FE5D9E}" type="presParOf" srcId="{5E0DACBB-3BA3-DB44-8443-2F19B21F9097}" destId="{E79C2F59-5468-4442-88F1-E466A413E9C7}" srcOrd="2" destOrd="0" presId="urn:microsoft.com/office/officeart/2005/8/layout/hierarchy4"/>
    <dgm:cxn modelId="{E99392D0-6031-3146-887C-55D7734A59CB}" type="presParOf" srcId="{E79C2F59-5468-4442-88F1-E466A413E9C7}" destId="{358C2498-C405-8749-85B4-4785408C1066}" srcOrd="0" destOrd="0" presId="urn:microsoft.com/office/officeart/2005/8/layout/hierarchy4"/>
    <dgm:cxn modelId="{CA3020E3-4A44-6A41-A719-A275647519E8}" type="presParOf" srcId="{358C2498-C405-8749-85B4-4785408C1066}" destId="{56C3B063-1355-B646-A01A-6CBEB3F7C813}" srcOrd="0" destOrd="0" presId="urn:microsoft.com/office/officeart/2005/8/layout/hierarchy4"/>
    <dgm:cxn modelId="{E458E1F2-CC20-F046-86ED-C4CD68449655}" type="presParOf" srcId="{358C2498-C405-8749-85B4-4785408C1066}" destId="{71F478B0-2966-6F49-A3F6-43233D580FE5}" srcOrd="1" destOrd="0" presId="urn:microsoft.com/office/officeart/2005/8/layout/hierarchy4"/>
    <dgm:cxn modelId="{A2EA4A2E-618B-F749-BF4B-4A0D329E6E3A}" type="presParOf" srcId="{E79C2F59-5468-4442-88F1-E466A413E9C7}" destId="{80076ECF-FC5F-1C4D-BD30-812B14421905}" srcOrd="1" destOrd="0" presId="urn:microsoft.com/office/officeart/2005/8/layout/hierarchy4"/>
    <dgm:cxn modelId="{40FE49A8-5C0E-5843-8CC9-BE3CF9BC4B32}" type="presParOf" srcId="{E79C2F59-5468-4442-88F1-E466A413E9C7}" destId="{3EAA4C61-6E36-7D4B-8DBF-47ED467C1213}" srcOrd="2" destOrd="0" presId="urn:microsoft.com/office/officeart/2005/8/layout/hierarchy4"/>
    <dgm:cxn modelId="{43C3F588-A771-A94A-B32D-A58F31E0022A}" type="presParOf" srcId="{3EAA4C61-6E36-7D4B-8DBF-47ED467C1213}" destId="{CF367470-5338-5D45-97DB-00C3B85BCB4B}" srcOrd="0" destOrd="0" presId="urn:microsoft.com/office/officeart/2005/8/layout/hierarchy4"/>
    <dgm:cxn modelId="{4E3DC95B-2CD8-9844-84EB-1EBA47254726}" type="presParOf" srcId="{3EAA4C61-6E36-7D4B-8DBF-47ED467C1213}" destId="{7112482C-9E77-A541-A2B9-6428CB0AF100}" srcOrd="1" destOrd="0" presId="urn:microsoft.com/office/officeart/2005/8/layout/hierarchy4"/>
  </dgm:cxnLst>
  <dgm:bg/>
  <dgm:whole>
    <a:ln>
      <a:prstDash val="dashDot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64A018-9AF5-EF43-AD03-46843DB09435}" type="doc">
      <dgm:prSet loTypeId="urn:microsoft.com/office/officeart/2005/8/layout/hierarchy4" loCatId="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751ABD7-102A-A345-BB82-3C01A4F2C93B}">
      <dgm:prSet phldrT="[Text]"/>
      <dgm:spPr>
        <a:solidFill>
          <a:schemeClr val="tx2">
            <a:lumMod val="75000"/>
            <a:lumOff val="25000"/>
          </a:schemeClr>
        </a:solidFill>
      </dgm:spPr>
      <dgm:t>
        <a:bodyPr/>
        <a:lstStyle/>
        <a:p>
          <a:r>
            <a:rPr lang="en-US">
              <a:solidFill>
                <a:schemeClr val="bg1"/>
              </a:solidFill>
            </a:rPr>
            <a:t>Provisioning</a:t>
          </a:r>
        </a:p>
      </dgm:t>
    </dgm:pt>
    <dgm:pt modelId="{CD969A36-F33C-4544-95F7-764FE7DDBED7}" type="parTrans" cxnId="{A1153DED-F95F-5341-97E7-57681B12CBB8}">
      <dgm:prSet/>
      <dgm:spPr/>
      <dgm:t>
        <a:bodyPr/>
        <a:lstStyle/>
        <a:p>
          <a:endParaRPr lang="en-US"/>
        </a:p>
      </dgm:t>
    </dgm:pt>
    <dgm:pt modelId="{55DFA1C8-A68F-5B4E-8B98-01E8718001C6}" type="sibTrans" cxnId="{A1153DED-F95F-5341-97E7-57681B12CBB8}">
      <dgm:prSet/>
      <dgm:spPr/>
      <dgm:t>
        <a:bodyPr/>
        <a:lstStyle/>
        <a:p>
          <a:endParaRPr lang="en-US"/>
        </a:p>
      </dgm:t>
    </dgm:pt>
    <dgm:pt modelId="{4FC001FA-D88F-0845-837E-6D281C5036A9}">
      <dgm:prSet phldrT="[Text]"/>
      <dgm:spPr/>
      <dgm:t>
        <a:bodyPr/>
        <a:lstStyle/>
        <a:p>
          <a:r>
            <a:rPr lang="en-US"/>
            <a:t>User-driven</a:t>
          </a:r>
        </a:p>
      </dgm:t>
    </dgm:pt>
    <dgm:pt modelId="{E7870902-18E7-F74E-8DA6-C2306D60AC56}" type="parTrans" cxnId="{80531BCF-03B7-EB4C-8EF8-5EE568CF97F3}">
      <dgm:prSet/>
      <dgm:spPr/>
      <dgm:t>
        <a:bodyPr/>
        <a:lstStyle/>
        <a:p>
          <a:endParaRPr lang="en-US"/>
        </a:p>
      </dgm:t>
    </dgm:pt>
    <dgm:pt modelId="{A0A7F831-180A-F040-A693-77BD2978B2D3}" type="sibTrans" cxnId="{80531BCF-03B7-EB4C-8EF8-5EE568CF97F3}">
      <dgm:prSet/>
      <dgm:spPr/>
      <dgm:t>
        <a:bodyPr/>
        <a:lstStyle/>
        <a:p>
          <a:endParaRPr lang="en-US"/>
        </a:p>
      </dgm:t>
    </dgm:pt>
    <dgm:pt modelId="{6806E281-C89D-454D-8D0B-5BCB2B4BB230}">
      <dgm:prSet phldrT="[Text]"/>
      <dgm:spPr/>
      <dgm:t>
        <a:bodyPr/>
        <a:lstStyle/>
        <a:p>
          <a:r>
            <a:rPr lang="en-US"/>
            <a:t>User-driven</a:t>
          </a:r>
        </a:p>
      </dgm:t>
    </dgm:pt>
    <dgm:pt modelId="{FFA5BF86-6D89-1342-A61A-C30FCD4F2F04}" type="parTrans" cxnId="{74A8F859-2C17-9845-B42E-A926ED007593}">
      <dgm:prSet/>
      <dgm:spPr/>
      <dgm:t>
        <a:bodyPr/>
        <a:lstStyle/>
        <a:p>
          <a:endParaRPr lang="en-US"/>
        </a:p>
      </dgm:t>
    </dgm:pt>
    <dgm:pt modelId="{27DD65EC-FAA4-FD45-AFDB-BA9AFEDDF642}" type="sibTrans" cxnId="{74A8F859-2C17-9845-B42E-A926ED007593}">
      <dgm:prSet/>
      <dgm:spPr/>
      <dgm:t>
        <a:bodyPr/>
        <a:lstStyle/>
        <a:p>
          <a:endParaRPr lang="en-US"/>
        </a:p>
      </dgm:t>
    </dgm:pt>
    <dgm:pt modelId="{BE1BFAE2-3BC2-6A47-B03C-9CEB6A3B29E3}">
      <dgm:prSet phldrT="[Text]"/>
      <dgm:spPr/>
      <dgm:t>
        <a:bodyPr/>
        <a:lstStyle/>
        <a:p>
          <a:r>
            <a:rPr lang="en-US"/>
            <a:t>Hybrid Entra ID Join</a:t>
          </a:r>
        </a:p>
      </dgm:t>
    </dgm:pt>
    <dgm:pt modelId="{1CAD70AA-C6EF-F24B-9BB4-3A230E4579DE}" type="parTrans" cxnId="{33395ABA-6903-0B46-B89C-A73351FD5D80}">
      <dgm:prSet/>
      <dgm:spPr/>
      <dgm:t>
        <a:bodyPr/>
        <a:lstStyle/>
        <a:p>
          <a:endParaRPr lang="en-US"/>
        </a:p>
      </dgm:t>
    </dgm:pt>
    <dgm:pt modelId="{9C26259B-C72D-CB41-8A0E-32735CA586FA}" type="sibTrans" cxnId="{33395ABA-6903-0B46-B89C-A73351FD5D80}">
      <dgm:prSet/>
      <dgm:spPr/>
      <dgm:t>
        <a:bodyPr/>
        <a:lstStyle/>
        <a:p>
          <a:endParaRPr lang="en-US"/>
        </a:p>
      </dgm:t>
    </dgm:pt>
    <dgm:pt modelId="{F0C2CDE5-AD64-8744-B6E9-1AE0B7F59113}">
      <dgm:prSet phldrT="[Text]"/>
      <dgm:spPr/>
      <dgm:t>
        <a:bodyPr/>
        <a:lstStyle/>
        <a:p>
          <a:r>
            <a:rPr lang="en-US"/>
            <a:t>Self-Deploying</a:t>
          </a:r>
        </a:p>
      </dgm:t>
    </dgm:pt>
    <dgm:pt modelId="{C0191286-1864-3F4C-807E-F02701287BC1}" type="parTrans" cxnId="{204B575B-FEDC-1745-A5D9-62EF8ED43998}">
      <dgm:prSet/>
      <dgm:spPr/>
      <dgm:t>
        <a:bodyPr/>
        <a:lstStyle/>
        <a:p>
          <a:endParaRPr lang="en-US"/>
        </a:p>
      </dgm:t>
    </dgm:pt>
    <dgm:pt modelId="{02DAEC6B-F089-B648-BAC3-CCAAEBDDD2E1}" type="sibTrans" cxnId="{204B575B-FEDC-1745-A5D9-62EF8ED43998}">
      <dgm:prSet/>
      <dgm:spPr/>
      <dgm:t>
        <a:bodyPr/>
        <a:lstStyle/>
        <a:p>
          <a:endParaRPr lang="en-US"/>
        </a:p>
      </dgm:t>
    </dgm:pt>
    <dgm:pt modelId="{698885DE-DD9C-054F-941A-E57696C9EAA2}">
      <dgm:prSet/>
      <dgm:spPr>
        <a:solidFill>
          <a:schemeClr val="tx2">
            <a:lumMod val="75000"/>
            <a:lumOff val="25000"/>
          </a:schemeClr>
        </a:solidFill>
      </dgm:spPr>
      <dgm:t>
        <a:bodyPr/>
        <a:lstStyle/>
        <a:p>
          <a:r>
            <a:rPr lang="en-US">
              <a:solidFill>
                <a:schemeClr val="bg1"/>
              </a:solidFill>
            </a:rPr>
            <a:t>Registration</a:t>
          </a:r>
        </a:p>
      </dgm:t>
    </dgm:pt>
    <dgm:pt modelId="{2BFF86E6-5755-F34E-AD5A-D6BD00D609F3}" type="parTrans" cxnId="{43F96B71-C831-1640-800F-9B068B4DF401}">
      <dgm:prSet/>
      <dgm:spPr/>
      <dgm:t>
        <a:bodyPr/>
        <a:lstStyle/>
        <a:p>
          <a:endParaRPr lang="en-US"/>
        </a:p>
      </dgm:t>
    </dgm:pt>
    <dgm:pt modelId="{14879F74-E077-3344-8848-EF6F5C9B2DE9}" type="sibTrans" cxnId="{43F96B71-C831-1640-800F-9B068B4DF401}">
      <dgm:prSet/>
      <dgm:spPr/>
      <dgm:t>
        <a:bodyPr/>
        <a:lstStyle/>
        <a:p>
          <a:endParaRPr lang="en-US"/>
        </a:p>
      </dgm:t>
    </dgm:pt>
    <dgm:pt modelId="{3170DC02-9E2C-6F4D-814C-9F2296B2E03C}">
      <dgm:prSet/>
      <dgm:spPr/>
      <dgm:t>
        <a:bodyPr/>
        <a:lstStyle/>
        <a:p>
          <a:r>
            <a:rPr lang="en-US"/>
            <a:t>OEM, Reseller, etc.</a:t>
          </a:r>
        </a:p>
      </dgm:t>
    </dgm:pt>
    <dgm:pt modelId="{47CE2AD8-9BB9-7040-92DC-3EAEEEF1CFF5}" type="parTrans" cxnId="{9B151994-5BCB-5B4D-AEF8-87CFDBBC2EE9}">
      <dgm:prSet/>
      <dgm:spPr/>
      <dgm:t>
        <a:bodyPr/>
        <a:lstStyle/>
        <a:p>
          <a:endParaRPr lang="en-US"/>
        </a:p>
      </dgm:t>
    </dgm:pt>
    <dgm:pt modelId="{22481D07-92A4-CB49-95FF-9D5BEE65857F}" type="sibTrans" cxnId="{9B151994-5BCB-5B4D-AEF8-87CFDBBC2EE9}">
      <dgm:prSet/>
      <dgm:spPr/>
      <dgm:t>
        <a:bodyPr/>
        <a:lstStyle/>
        <a:p>
          <a:endParaRPr lang="en-US"/>
        </a:p>
      </dgm:t>
    </dgm:pt>
    <dgm:pt modelId="{0B8837F5-9A06-5E43-A57D-3C0002C1607B}">
      <dgm:prSet/>
      <dgm:spPr/>
      <dgm:t>
        <a:bodyPr/>
        <a:lstStyle/>
        <a:p>
          <a:r>
            <a:rPr lang="en-US"/>
            <a:t>Customer</a:t>
          </a:r>
        </a:p>
      </dgm:t>
    </dgm:pt>
    <dgm:pt modelId="{5DE5730A-47F1-4642-B1B8-93825D5CEA96}" type="parTrans" cxnId="{4C0C7D14-6CF3-CB48-9180-15A93D0E1366}">
      <dgm:prSet/>
      <dgm:spPr/>
      <dgm:t>
        <a:bodyPr/>
        <a:lstStyle/>
        <a:p>
          <a:endParaRPr lang="en-US"/>
        </a:p>
      </dgm:t>
    </dgm:pt>
    <dgm:pt modelId="{5A36B65E-D88F-4245-8A4D-0DB1E74259EC}" type="sibTrans" cxnId="{4C0C7D14-6CF3-CB48-9180-15A93D0E1366}">
      <dgm:prSet/>
      <dgm:spPr/>
      <dgm:t>
        <a:bodyPr/>
        <a:lstStyle/>
        <a:p>
          <a:endParaRPr lang="en-US"/>
        </a:p>
      </dgm:t>
    </dgm:pt>
    <dgm:pt modelId="{305B5824-42BF-2345-A8DF-4F557DB431AC}">
      <dgm:prSet/>
      <dgm:spPr>
        <a:solidFill>
          <a:schemeClr val="tx2">
            <a:lumMod val="75000"/>
            <a:lumOff val="25000"/>
          </a:schemeClr>
        </a:solidFill>
      </dgm:spPr>
      <dgm:t>
        <a:bodyPr/>
        <a:lstStyle/>
        <a:p>
          <a:r>
            <a:rPr lang="en-US">
              <a:solidFill>
                <a:schemeClr val="bg1"/>
              </a:solidFill>
            </a:rPr>
            <a:t>Reset/Reuse</a:t>
          </a:r>
        </a:p>
      </dgm:t>
    </dgm:pt>
    <dgm:pt modelId="{B2BD8B3F-C2F8-1543-AADB-8159DF43DD50}" type="sibTrans" cxnId="{340CC52E-B2F4-9547-A114-08554DEC42C4}">
      <dgm:prSet/>
      <dgm:spPr/>
      <dgm:t>
        <a:bodyPr/>
        <a:lstStyle/>
        <a:p>
          <a:endParaRPr lang="en-US"/>
        </a:p>
      </dgm:t>
    </dgm:pt>
    <dgm:pt modelId="{49B45D81-0DC0-E24A-AF28-9B0D066CD1CB}" type="parTrans" cxnId="{340CC52E-B2F4-9547-A114-08554DEC42C4}">
      <dgm:prSet/>
      <dgm:spPr/>
      <dgm:t>
        <a:bodyPr/>
        <a:lstStyle/>
        <a:p>
          <a:endParaRPr lang="en-US"/>
        </a:p>
      </dgm:t>
    </dgm:pt>
    <dgm:pt modelId="{D0F53363-A5E9-1649-8E2B-016645789A45}">
      <dgm:prSet phldrT="[Text]"/>
      <dgm:spPr/>
      <dgm:t>
        <a:bodyPr/>
        <a:lstStyle/>
        <a:p>
          <a:r>
            <a:rPr lang="en-US"/>
            <a:t>Pre-Provisioning</a:t>
          </a:r>
        </a:p>
      </dgm:t>
    </dgm:pt>
    <dgm:pt modelId="{25B28F64-96A0-DB4A-928F-CDF1223573CD}" type="parTrans" cxnId="{2768395D-14A2-684F-A793-F0BB3117CC73}">
      <dgm:prSet/>
      <dgm:spPr/>
      <dgm:t>
        <a:bodyPr/>
        <a:lstStyle/>
        <a:p>
          <a:endParaRPr lang="en-US"/>
        </a:p>
      </dgm:t>
    </dgm:pt>
    <dgm:pt modelId="{3BFC9000-FBEC-BD45-805E-00199E6CCB51}" type="sibTrans" cxnId="{2768395D-14A2-684F-A793-F0BB3117CC73}">
      <dgm:prSet/>
      <dgm:spPr/>
      <dgm:t>
        <a:bodyPr/>
        <a:lstStyle/>
        <a:p>
          <a:endParaRPr lang="en-US"/>
        </a:p>
      </dgm:t>
    </dgm:pt>
    <dgm:pt modelId="{5C922221-AEE7-DB48-89A4-1DF39A356C69}">
      <dgm:prSet/>
      <dgm:spPr>
        <a:noFill/>
        <a:ln>
          <a:solidFill>
            <a:schemeClr val="accent4"/>
          </a:solidFill>
        </a:ln>
      </dgm:spPr>
      <dgm:t>
        <a:bodyPr/>
        <a:lstStyle/>
        <a:p>
          <a:endParaRPr lang="en-US"/>
        </a:p>
      </dgm:t>
    </dgm:pt>
    <dgm:pt modelId="{49353008-1F14-1941-B3D7-2ACEDCA44011}" type="parTrans" cxnId="{C3FD1774-08D2-AE45-9A67-F386BC133F7C}">
      <dgm:prSet/>
      <dgm:spPr/>
      <dgm:t>
        <a:bodyPr/>
        <a:lstStyle/>
        <a:p>
          <a:endParaRPr lang="en-US"/>
        </a:p>
      </dgm:t>
    </dgm:pt>
    <dgm:pt modelId="{16439736-C8BC-2C46-A6BC-9A22885E0F33}" type="sibTrans" cxnId="{C3FD1774-08D2-AE45-9A67-F386BC133F7C}">
      <dgm:prSet/>
      <dgm:spPr/>
      <dgm:t>
        <a:bodyPr/>
        <a:lstStyle/>
        <a:p>
          <a:endParaRPr lang="en-US"/>
        </a:p>
      </dgm:t>
    </dgm:pt>
    <dgm:pt modelId="{2EFC8270-770A-D547-B3D9-686C0C55BB0F}">
      <dgm:prSet/>
      <dgm:spPr/>
      <dgm:t>
        <a:bodyPr/>
        <a:lstStyle/>
        <a:p>
          <a:r>
            <a:rPr lang="en-US"/>
            <a:t>Customer</a:t>
          </a:r>
        </a:p>
      </dgm:t>
    </dgm:pt>
    <dgm:pt modelId="{96938071-AD7A-BE44-BC17-CC13080BC88E}" type="parTrans" cxnId="{B521E4B3-B5A1-2243-93E8-2D5869FA51AE}">
      <dgm:prSet/>
      <dgm:spPr/>
      <dgm:t>
        <a:bodyPr/>
        <a:lstStyle/>
        <a:p>
          <a:endParaRPr lang="en-US"/>
        </a:p>
      </dgm:t>
    </dgm:pt>
    <dgm:pt modelId="{BF22E553-3DE1-4540-AFEB-1E9CBF7A83C6}" type="sibTrans" cxnId="{B521E4B3-B5A1-2243-93E8-2D5869FA51AE}">
      <dgm:prSet/>
      <dgm:spPr/>
      <dgm:t>
        <a:bodyPr/>
        <a:lstStyle/>
        <a:p>
          <a:endParaRPr lang="en-US"/>
        </a:p>
      </dgm:t>
    </dgm:pt>
    <dgm:pt modelId="{852F0F1B-4B36-D74B-8636-6FE09BBF6217}">
      <dgm:prSet/>
      <dgm:spPr/>
      <dgm:t>
        <a:bodyPr/>
        <a:lstStyle/>
        <a:p>
          <a:r>
            <a:rPr lang="en-US"/>
            <a:t>Autopilot Reset</a:t>
          </a:r>
        </a:p>
      </dgm:t>
    </dgm:pt>
    <dgm:pt modelId="{6A89E0FB-0702-3B4A-B6C8-0DCE50EA89FA}" type="parTrans" cxnId="{BC1C66F4-E96B-8648-BEEB-EE387612C151}">
      <dgm:prSet/>
      <dgm:spPr/>
      <dgm:t>
        <a:bodyPr/>
        <a:lstStyle/>
        <a:p>
          <a:endParaRPr lang="en-US"/>
        </a:p>
      </dgm:t>
    </dgm:pt>
    <dgm:pt modelId="{BF612B95-E10C-2A41-A289-D81F05A18B1D}" type="sibTrans" cxnId="{BC1C66F4-E96B-8648-BEEB-EE387612C151}">
      <dgm:prSet/>
      <dgm:spPr/>
      <dgm:t>
        <a:bodyPr/>
        <a:lstStyle/>
        <a:p>
          <a:endParaRPr lang="en-US"/>
        </a:p>
      </dgm:t>
    </dgm:pt>
    <dgm:pt modelId="{414F923A-B092-D547-B262-3F3A4B3CF292}">
      <dgm:prSet/>
      <dgm:spPr/>
      <dgm:t>
        <a:bodyPr/>
        <a:lstStyle/>
        <a:p>
          <a:r>
            <a:rPr lang="en-US"/>
            <a:t>Other Resets</a:t>
          </a:r>
        </a:p>
      </dgm:t>
    </dgm:pt>
    <dgm:pt modelId="{D4A0986A-A18D-484F-816D-BBF0E1B21A24}" type="parTrans" cxnId="{3D96C5C7-7B9B-4048-8322-9B530D39FE3D}">
      <dgm:prSet/>
      <dgm:spPr/>
      <dgm:t>
        <a:bodyPr/>
        <a:lstStyle/>
        <a:p>
          <a:endParaRPr lang="en-US"/>
        </a:p>
      </dgm:t>
    </dgm:pt>
    <dgm:pt modelId="{716746F2-F489-C944-B85C-1B694ACEF254}" type="sibTrans" cxnId="{3D96C5C7-7B9B-4048-8322-9B530D39FE3D}">
      <dgm:prSet/>
      <dgm:spPr/>
      <dgm:t>
        <a:bodyPr/>
        <a:lstStyle/>
        <a:p>
          <a:endParaRPr lang="en-US"/>
        </a:p>
      </dgm:t>
    </dgm:pt>
    <dgm:pt modelId="{FB8E5DCA-52C9-6644-8D0C-F9CAEE453082}">
      <dgm:prSet phldrT="[Text]"/>
      <dgm:spPr>
        <a:noFill/>
      </dgm:spPr>
      <dgm:t>
        <a:bodyPr/>
        <a:lstStyle/>
        <a:p>
          <a:endParaRPr lang="en-US"/>
        </a:p>
      </dgm:t>
    </dgm:pt>
    <dgm:pt modelId="{DFF08D33-2B33-9B4D-928D-6B0C4CE8301B}" type="parTrans" cxnId="{C6CCCD6C-59B3-6347-9C56-0A7BFC6FC7E0}">
      <dgm:prSet/>
      <dgm:spPr/>
      <dgm:t>
        <a:bodyPr/>
        <a:lstStyle/>
        <a:p>
          <a:endParaRPr lang="en-US"/>
        </a:p>
      </dgm:t>
    </dgm:pt>
    <dgm:pt modelId="{37B0BA24-E577-A14D-AA7F-78BF9AC44AFB}" type="sibTrans" cxnId="{C6CCCD6C-59B3-6347-9C56-0A7BFC6FC7E0}">
      <dgm:prSet/>
      <dgm:spPr/>
      <dgm:t>
        <a:bodyPr/>
        <a:lstStyle/>
        <a:p>
          <a:endParaRPr lang="en-US"/>
        </a:p>
      </dgm:t>
    </dgm:pt>
    <dgm:pt modelId="{70754041-18E4-E341-9760-841868FD413C}">
      <dgm:prSet phldrT="[Text]"/>
      <dgm:spPr>
        <a:noFill/>
        <a:ln>
          <a:solidFill>
            <a:schemeClr val="accent4"/>
          </a:solidFill>
          <a:prstDash val="sysDot"/>
        </a:ln>
      </dgm:spPr>
      <dgm:t>
        <a:bodyPr/>
        <a:lstStyle/>
        <a:p>
          <a:endParaRPr lang="en-US"/>
        </a:p>
      </dgm:t>
    </dgm:pt>
    <dgm:pt modelId="{CA63BFF2-4D81-2C44-A761-F0897CB83C8E}" type="parTrans" cxnId="{C99D622B-7759-1942-85F1-11B8763D94D3}">
      <dgm:prSet/>
      <dgm:spPr/>
      <dgm:t>
        <a:bodyPr/>
        <a:lstStyle/>
        <a:p>
          <a:endParaRPr lang="en-US"/>
        </a:p>
      </dgm:t>
    </dgm:pt>
    <dgm:pt modelId="{404E13D7-15B2-404E-8746-005ED359B187}" type="sibTrans" cxnId="{C99D622B-7759-1942-85F1-11B8763D94D3}">
      <dgm:prSet/>
      <dgm:spPr/>
      <dgm:t>
        <a:bodyPr/>
        <a:lstStyle/>
        <a:p>
          <a:endParaRPr lang="en-US"/>
        </a:p>
      </dgm:t>
    </dgm:pt>
    <dgm:pt modelId="{9D95AEC9-64E0-9741-9399-E17F02E5836C}">
      <dgm:prSet phldrT="[Text]"/>
      <dgm:spPr>
        <a:noFill/>
        <a:ln>
          <a:solidFill>
            <a:schemeClr val="accent4"/>
          </a:solidFill>
        </a:ln>
      </dgm:spPr>
      <dgm:t>
        <a:bodyPr/>
        <a:lstStyle/>
        <a:p>
          <a:endParaRPr lang="en-US"/>
        </a:p>
      </dgm:t>
    </dgm:pt>
    <dgm:pt modelId="{C1B8E18D-25AF-0940-8916-17591623ADF5}" type="parTrans" cxnId="{A7754F7C-AB6B-3745-9958-8A4D7CE89630}">
      <dgm:prSet/>
      <dgm:spPr/>
      <dgm:t>
        <a:bodyPr/>
        <a:lstStyle/>
        <a:p>
          <a:endParaRPr lang="en-US"/>
        </a:p>
      </dgm:t>
    </dgm:pt>
    <dgm:pt modelId="{9251C78D-0282-764F-9014-1D226930B628}" type="sibTrans" cxnId="{A7754F7C-AB6B-3745-9958-8A4D7CE89630}">
      <dgm:prSet/>
      <dgm:spPr/>
      <dgm:t>
        <a:bodyPr/>
        <a:lstStyle/>
        <a:p>
          <a:endParaRPr lang="en-US"/>
        </a:p>
      </dgm:t>
    </dgm:pt>
    <dgm:pt modelId="{23AE686D-4BDC-CA4D-9F83-0EE23EE76CB6}">
      <dgm:prSet/>
      <dgm:spPr/>
      <dgm:t>
        <a:bodyPr/>
        <a:lstStyle/>
        <a:p>
          <a:r>
            <a:rPr lang="en-US"/>
            <a:t>Autopilot Reset</a:t>
          </a:r>
        </a:p>
      </dgm:t>
    </dgm:pt>
    <dgm:pt modelId="{BFBEBBDB-18A8-B94C-A955-FE0CC3554DD0}" type="parTrans" cxnId="{5856AD1C-7F44-E24C-917B-7A489BFC9C80}">
      <dgm:prSet/>
      <dgm:spPr/>
      <dgm:t>
        <a:bodyPr/>
        <a:lstStyle/>
        <a:p>
          <a:endParaRPr lang="en-US"/>
        </a:p>
      </dgm:t>
    </dgm:pt>
    <dgm:pt modelId="{2BFE7325-EDFC-5B45-A843-03DA6DDEC495}" type="sibTrans" cxnId="{5856AD1C-7F44-E24C-917B-7A489BFC9C80}">
      <dgm:prSet/>
      <dgm:spPr/>
      <dgm:t>
        <a:bodyPr/>
        <a:lstStyle/>
        <a:p>
          <a:endParaRPr lang="en-US"/>
        </a:p>
      </dgm:t>
    </dgm:pt>
    <dgm:pt modelId="{CCD7EE21-1244-2A42-A381-E110C0221063}">
      <dgm:prSet/>
      <dgm:spPr/>
      <dgm:t>
        <a:bodyPr/>
        <a:lstStyle/>
        <a:p>
          <a:r>
            <a:rPr lang="en-US"/>
            <a:t>Other Resets</a:t>
          </a:r>
        </a:p>
      </dgm:t>
    </dgm:pt>
    <dgm:pt modelId="{41EE2145-14F3-F442-B251-79A5B54C2ED9}" type="parTrans" cxnId="{91C8F163-3A72-F94A-9913-8A076C5A98CA}">
      <dgm:prSet/>
      <dgm:spPr/>
      <dgm:t>
        <a:bodyPr/>
        <a:lstStyle/>
        <a:p>
          <a:endParaRPr lang="en-US"/>
        </a:p>
      </dgm:t>
    </dgm:pt>
    <dgm:pt modelId="{4D0B202C-E1D5-9443-AB29-025955B4BD99}" type="sibTrans" cxnId="{91C8F163-3A72-F94A-9913-8A076C5A98CA}">
      <dgm:prSet/>
      <dgm:spPr/>
      <dgm:t>
        <a:bodyPr/>
        <a:lstStyle/>
        <a:p>
          <a:endParaRPr lang="en-US"/>
        </a:p>
      </dgm:t>
    </dgm:pt>
    <dgm:pt modelId="{BA54B672-B207-C84F-AFE0-43DBEEE80656}">
      <dgm:prSet/>
      <dgm:spPr>
        <a:solidFill>
          <a:schemeClr val="bg2">
            <a:lumMod val="90000"/>
          </a:schemeClr>
        </a:solidFill>
        <a:ln>
          <a:solidFill>
            <a:schemeClr val="accent4"/>
          </a:solidFill>
        </a:ln>
      </dgm:spPr>
      <dgm:t>
        <a:bodyPr/>
        <a:lstStyle/>
        <a:p>
          <a:r>
            <a:rPr lang="en-US"/>
            <a:t>Device Association</a:t>
          </a:r>
        </a:p>
      </dgm:t>
    </dgm:pt>
    <dgm:pt modelId="{553C7D23-2D5B-D843-B82A-5DA62F0F1879}" type="parTrans" cxnId="{A016F4B0-6035-0E44-BC55-45C6EF0D2E9A}">
      <dgm:prSet/>
      <dgm:spPr/>
      <dgm:t>
        <a:bodyPr/>
        <a:lstStyle/>
        <a:p>
          <a:endParaRPr lang="en-US"/>
        </a:p>
      </dgm:t>
    </dgm:pt>
    <dgm:pt modelId="{FEF42D95-97C3-E541-9FDB-58EDA3DF2D07}" type="sibTrans" cxnId="{A016F4B0-6035-0E44-BC55-45C6EF0D2E9A}">
      <dgm:prSet/>
      <dgm:spPr/>
      <dgm:t>
        <a:bodyPr/>
        <a:lstStyle/>
        <a:p>
          <a:endParaRPr lang="en-US"/>
        </a:p>
      </dgm:t>
    </dgm:pt>
    <dgm:pt modelId="{4C483F6A-C11F-514A-9A62-536566D13E2D}" type="pres">
      <dgm:prSet presAssocID="{DE64A018-9AF5-EF43-AD03-46843DB09435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402FF0A-D6DB-B94F-84AF-E13EA38A5724}" type="pres">
      <dgm:prSet presAssocID="{698885DE-DD9C-054F-941A-E57696C9EAA2}" presName="vertOne" presStyleCnt="0"/>
      <dgm:spPr/>
    </dgm:pt>
    <dgm:pt modelId="{F06A2574-7F02-E644-9229-108A838DA349}" type="pres">
      <dgm:prSet presAssocID="{698885DE-DD9C-054F-941A-E57696C9EAA2}" presName="txOne" presStyleLbl="node0" presStyleIdx="0" presStyleCnt="3" custScaleY="35758">
        <dgm:presLayoutVars>
          <dgm:chPref val="3"/>
        </dgm:presLayoutVars>
      </dgm:prSet>
      <dgm:spPr/>
    </dgm:pt>
    <dgm:pt modelId="{D1822126-0387-5A40-A252-39B3D8A7E3C3}" type="pres">
      <dgm:prSet presAssocID="{698885DE-DD9C-054F-941A-E57696C9EAA2}" presName="parTransOne" presStyleCnt="0"/>
      <dgm:spPr/>
    </dgm:pt>
    <dgm:pt modelId="{D6168735-C1A7-CA41-88BC-D96742704C93}" type="pres">
      <dgm:prSet presAssocID="{698885DE-DD9C-054F-941A-E57696C9EAA2}" presName="horzOne" presStyleCnt="0"/>
      <dgm:spPr/>
    </dgm:pt>
    <dgm:pt modelId="{EFC04B0C-2BF9-2F47-BA6F-6AA01796B00B}" type="pres">
      <dgm:prSet presAssocID="{3170DC02-9E2C-6F4D-814C-9F2296B2E03C}" presName="vertTwo" presStyleCnt="0"/>
      <dgm:spPr/>
    </dgm:pt>
    <dgm:pt modelId="{88475DB9-1324-3146-B97C-2259F1484D3C}" type="pres">
      <dgm:prSet presAssocID="{3170DC02-9E2C-6F4D-814C-9F2296B2E03C}" presName="txTwo" presStyleLbl="node2" presStyleIdx="0" presStyleCnt="8">
        <dgm:presLayoutVars>
          <dgm:chPref val="3"/>
        </dgm:presLayoutVars>
      </dgm:prSet>
      <dgm:spPr/>
    </dgm:pt>
    <dgm:pt modelId="{C43AA3D1-B2DD-7242-8DCA-E640785480FE}" type="pres">
      <dgm:prSet presAssocID="{3170DC02-9E2C-6F4D-814C-9F2296B2E03C}" presName="parTransTwo" presStyleCnt="0"/>
      <dgm:spPr/>
    </dgm:pt>
    <dgm:pt modelId="{DAA704B7-9DFD-5F44-B7FD-542CDFF3871B}" type="pres">
      <dgm:prSet presAssocID="{3170DC02-9E2C-6F4D-814C-9F2296B2E03C}" presName="horzTwo" presStyleCnt="0"/>
      <dgm:spPr/>
    </dgm:pt>
    <dgm:pt modelId="{B6FD0DCC-E094-4048-BE24-D9D9FA830EF6}" type="pres">
      <dgm:prSet presAssocID="{5C922221-AEE7-DB48-89A4-1DF39A356C69}" presName="vertThree" presStyleCnt="0"/>
      <dgm:spPr/>
    </dgm:pt>
    <dgm:pt modelId="{801DE6DB-079E-1A4B-B583-AA2B0BA5F6D9}" type="pres">
      <dgm:prSet presAssocID="{5C922221-AEE7-DB48-89A4-1DF39A356C69}" presName="txThree" presStyleLbl="node3" presStyleIdx="0" presStyleCnt="9">
        <dgm:presLayoutVars>
          <dgm:chPref val="3"/>
        </dgm:presLayoutVars>
      </dgm:prSet>
      <dgm:spPr/>
    </dgm:pt>
    <dgm:pt modelId="{74899C16-00F6-B645-B4E5-327AEDD59BF4}" type="pres">
      <dgm:prSet presAssocID="{5C922221-AEE7-DB48-89A4-1DF39A356C69}" presName="horzThree" presStyleCnt="0"/>
      <dgm:spPr/>
    </dgm:pt>
    <dgm:pt modelId="{1FE022A0-357D-2B4F-92CB-ED46C2FC1812}" type="pres">
      <dgm:prSet presAssocID="{22481D07-92A4-CB49-95FF-9D5BEE65857F}" presName="sibSpaceTwo" presStyleCnt="0"/>
      <dgm:spPr/>
    </dgm:pt>
    <dgm:pt modelId="{C958C052-CE56-D141-9476-80BD53166B67}" type="pres">
      <dgm:prSet presAssocID="{0B8837F5-9A06-5E43-A57D-3C0002C1607B}" presName="vertTwo" presStyleCnt="0"/>
      <dgm:spPr/>
    </dgm:pt>
    <dgm:pt modelId="{00ABDB0B-158F-0E49-91B0-E85E91CC2D36}" type="pres">
      <dgm:prSet presAssocID="{0B8837F5-9A06-5E43-A57D-3C0002C1607B}" presName="txTwo" presStyleLbl="node2" presStyleIdx="1" presStyleCnt="8">
        <dgm:presLayoutVars>
          <dgm:chPref val="3"/>
        </dgm:presLayoutVars>
      </dgm:prSet>
      <dgm:spPr/>
    </dgm:pt>
    <dgm:pt modelId="{06276B11-A913-8241-A7ED-84E3BFE91CC0}" type="pres">
      <dgm:prSet presAssocID="{0B8837F5-9A06-5E43-A57D-3C0002C1607B}" presName="parTransTwo" presStyleCnt="0"/>
      <dgm:spPr/>
    </dgm:pt>
    <dgm:pt modelId="{A5EA141F-B302-D14E-814A-C67F606FCAA4}" type="pres">
      <dgm:prSet presAssocID="{0B8837F5-9A06-5E43-A57D-3C0002C1607B}" presName="horzTwo" presStyleCnt="0"/>
      <dgm:spPr/>
    </dgm:pt>
    <dgm:pt modelId="{A3923B1B-031C-254D-BF09-0CD0CE8169C0}" type="pres">
      <dgm:prSet presAssocID="{2EFC8270-770A-D547-B3D9-686C0C55BB0F}" presName="vertThree" presStyleCnt="0"/>
      <dgm:spPr/>
    </dgm:pt>
    <dgm:pt modelId="{80065535-F7EA-B343-AB71-6EB2E388AAD3}" type="pres">
      <dgm:prSet presAssocID="{2EFC8270-770A-D547-B3D9-686C0C55BB0F}" presName="txThree" presStyleLbl="node3" presStyleIdx="1" presStyleCnt="9">
        <dgm:presLayoutVars>
          <dgm:chPref val="3"/>
        </dgm:presLayoutVars>
      </dgm:prSet>
      <dgm:spPr/>
    </dgm:pt>
    <dgm:pt modelId="{846D9D49-183E-1F47-A0E1-486BFD87F543}" type="pres">
      <dgm:prSet presAssocID="{2EFC8270-770A-D547-B3D9-686C0C55BB0F}" presName="horzThree" presStyleCnt="0"/>
      <dgm:spPr/>
    </dgm:pt>
    <dgm:pt modelId="{41E2907D-2E1D-9A4A-AA92-8F8518D87CE6}" type="pres">
      <dgm:prSet presAssocID="{BF22E553-3DE1-4540-AFEB-1E9CBF7A83C6}" presName="sibSpaceThree" presStyleCnt="0"/>
      <dgm:spPr/>
    </dgm:pt>
    <dgm:pt modelId="{D2B9C89B-80B3-2C4B-8224-1FA24D5225B5}" type="pres">
      <dgm:prSet presAssocID="{BA54B672-B207-C84F-AFE0-43DBEEE80656}" presName="vertThree" presStyleCnt="0"/>
      <dgm:spPr/>
    </dgm:pt>
    <dgm:pt modelId="{F48C4AC5-C25D-CC4D-84FA-7F6386DA0BC2}" type="pres">
      <dgm:prSet presAssocID="{BA54B672-B207-C84F-AFE0-43DBEEE80656}" presName="txThree" presStyleLbl="node3" presStyleIdx="2" presStyleCnt="9">
        <dgm:presLayoutVars>
          <dgm:chPref val="3"/>
        </dgm:presLayoutVars>
      </dgm:prSet>
      <dgm:spPr/>
    </dgm:pt>
    <dgm:pt modelId="{A1B1EFBA-BC17-1C42-BA5E-F91DC8A91BAA}" type="pres">
      <dgm:prSet presAssocID="{BA54B672-B207-C84F-AFE0-43DBEEE80656}" presName="horzThree" presStyleCnt="0"/>
      <dgm:spPr/>
    </dgm:pt>
    <dgm:pt modelId="{A34110E4-45B2-6A48-B249-1A5CC22DAFCC}" type="pres">
      <dgm:prSet presAssocID="{14879F74-E077-3344-8848-EF6F5C9B2DE9}" presName="sibSpaceOne" presStyleCnt="0"/>
      <dgm:spPr/>
    </dgm:pt>
    <dgm:pt modelId="{D3D9872E-E930-A14B-8F62-D6CB45CCB46E}" type="pres">
      <dgm:prSet presAssocID="{A751ABD7-102A-A345-BB82-3C01A4F2C93B}" presName="vertOne" presStyleCnt="0"/>
      <dgm:spPr/>
    </dgm:pt>
    <dgm:pt modelId="{CB675886-4F08-F54E-A6D5-708D44798E54}" type="pres">
      <dgm:prSet presAssocID="{A751ABD7-102A-A345-BB82-3C01A4F2C93B}" presName="txOne" presStyleLbl="node0" presStyleIdx="1" presStyleCnt="3" custScaleY="35758">
        <dgm:presLayoutVars>
          <dgm:chPref val="3"/>
        </dgm:presLayoutVars>
      </dgm:prSet>
      <dgm:spPr/>
    </dgm:pt>
    <dgm:pt modelId="{03B73977-C075-C040-B489-EAF23708CC0C}" type="pres">
      <dgm:prSet presAssocID="{A751ABD7-102A-A345-BB82-3C01A4F2C93B}" presName="parTransOne" presStyleCnt="0"/>
      <dgm:spPr/>
    </dgm:pt>
    <dgm:pt modelId="{DBC355F2-435B-4242-8920-E7140D40094A}" type="pres">
      <dgm:prSet presAssocID="{A751ABD7-102A-A345-BB82-3C01A4F2C93B}" presName="horzOne" presStyleCnt="0"/>
      <dgm:spPr/>
    </dgm:pt>
    <dgm:pt modelId="{B9B2D971-A134-9C4B-A180-5DB4CAC528A8}" type="pres">
      <dgm:prSet presAssocID="{4FC001FA-D88F-0845-837E-6D281C5036A9}" presName="vertTwo" presStyleCnt="0"/>
      <dgm:spPr/>
    </dgm:pt>
    <dgm:pt modelId="{B9F3E37D-0C1B-2443-A87A-84B53F584A39}" type="pres">
      <dgm:prSet presAssocID="{4FC001FA-D88F-0845-837E-6D281C5036A9}" presName="txTwo" presStyleLbl="node2" presStyleIdx="2" presStyleCnt="8">
        <dgm:presLayoutVars>
          <dgm:chPref val="3"/>
        </dgm:presLayoutVars>
      </dgm:prSet>
      <dgm:spPr/>
    </dgm:pt>
    <dgm:pt modelId="{DD90AD14-9E13-944A-A44E-9A2694ECB3B8}" type="pres">
      <dgm:prSet presAssocID="{4FC001FA-D88F-0845-837E-6D281C5036A9}" presName="parTransTwo" presStyleCnt="0"/>
      <dgm:spPr/>
    </dgm:pt>
    <dgm:pt modelId="{08BCBA71-E6C4-6849-8B60-550C9E6CB004}" type="pres">
      <dgm:prSet presAssocID="{4FC001FA-D88F-0845-837E-6D281C5036A9}" presName="horzTwo" presStyleCnt="0"/>
      <dgm:spPr/>
    </dgm:pt>
    <dgm:pt modelId="{0F79E82F-2DAB-F942-B25A-BA93F2AAB509}" type="pres">
      <dgm:prSet presAssocID="{6806E281-C89D-454D-8D0B-5BCB2B4BB230}" presName="vertThree" presStyleCnt="0"/>
      <dgm:spPr/>
    </dgm:pt>
    <dgm:pt modelId="{0B65FC80-126B-FC45-8B6B-988FA8CA4E55}" type="pres">
      <dgm:prSet presAssocID="{6806E281-C89D-454D-8D0B-5BCB2B4BB230}" presName="txThree" presStyleLbl="node3" presStyleIdx="3" presStyleCnt="9">
        <dgm:presLayoutVars>
          <dgm:chPref val="3"/>
        </dgm:presLayoutVars>
      </dgm:prSet>
      <dgm:spPr/>
    </dgm:pt>
    <dgm:pt modelId="{E1F7B987-9569-CA4F-A795-45D27E739A64}" type="pres">
      <dgm:prSet presAssocID="{6806E281-C89D-454D-8D0B-5BCB2B4BB230}" presName="horzThree" presStyleCnt="0"/>
      <dgm:spPr/>
    </dgm:pt>
    <dgm:pt modelId="{8A1931AD-188A-744E-9463-6F6D2AE0E486}" type="pres">
      <dgm:prSet presAssocID="{A0A7F831-180A-F040-A693-77BD2978B2D3}" presName="sibSpaceTwo" presStyleCnt="0"/>
      <dgm:spPr/>
    </dgm:pt>
    <dgm:pt modelId="{0B16DDF2-5A8B-6440-9C91-1C40CE7F1C56}" type="pres">
      <dgm:prSet presAssocID="{BE1BFAE2-3BC2-6A47-B03C-9CEB6A3B29E3}" presName="vertTwo" presStyleCnt="0"/>
      <dgm:spPr/>
    </dgm:pt>
    <dgm:pt modelId="{1AE0B84D-0B01-4549-AF52-EE8A6E1AD0F2}" type="pres">
      <dgm:prSet presAssocID="{BE1BFAE2-3BC2-6A47-B03C-9CEB6A3B29E3}" presName="txTwo" presStyleLbl="node2" presStyleIdx="3" presStyleCnt="8">
        <dgm:presLayoutVars>
          <dgm:chPref val="3"/>
        </dgm:presLayoutVars>
      </dgm:prSet>
      <dgm:spPr/>
    </dgm:pt>
    <dgm:pt modelId="{8D968F60-203F-8B46-9070-70514537951F}" type="pres">
      <dgm:prSet presAssocID="{BE1BFAE2-3BC2-6A47-B03C-9CEB6A3B29E3}" presName="parTransTwo" presStyleCnt="0"/>
      <dgm:spPr/>
    </dgm:pt>
    <dgm:pt modelId="{8AA065C2-232F-B848-9708-6788809C8EF3}" type="pres">
      <dgm:prSet presAssocID="{BE1BFAE2-3BC2-6A47-B03C-9CEB6A3B29E3}" presName="horzTwo" presStyleCnt="0"/>
      <dgm:spPr/>
    </dgm:pt>
    <dgm:pt modelId="{6106228B-5243-524F-A84E-CC4C2ED20CF1}" type="pres">
      <dgm:prSet presAssocID="{FB8E5DCA-52C9-6644-8D0C-F9CAEE453082}" presName="vertThree" presStyleCnt="0"/>
      <dgm:spPr/>
    </dgm:pt>
    <dgm:pt modelId="{A1485512-D382-C44C-B609-2292705820FF}" type="pres">
      <dgm:prSet presAssocID="{FB8E5DCA-52C9-6644-8D0C-F9CAEE453082}" presName="txThree" presStyleLbl="node3" presStyleIdx="4" presStyleCnt="9">
        <dgm:presLayoutVars>
          <dgm:chPref val="3"/>
        </dgm:presLayoutVars>
      </dgm:prSet>
      <dgm:spPr/>
    </dgm:pt>
    <dgm:pt modelId="{C9455571-A4BA-7849-B7DD-19E80DFC3E87}" type="pres">
      <dgm:prSet presAssocID="{FB8E5DCA-52C9-6644-8D0C-F9CAEE453082}" presName="horzThree" presStyleCnt="0"/>
      <dgm:spPr/>
    </dgm:pt>
    <dgm:pt modelId="{2EC0616C-A8FB-C649-ACE3-F0C739B90398}" type="pres">
      <dgm:prSet presAssocID="{9C26259B-C72D-CB41-8A0E-32735CA586FA}" presName="sibSpaceTwo" presStyleCnt="0"/>
      <dgm:spPr/>
    </dgm:pt>
    <dgm:pt modelId="{8D9DD176-E809-7941-BA7E-658FE2E5DD13}" type="pres">
      <dgm:prSet presAssocID="{F0C2CDE5-AD64-8744-B6E9-1AE0B7F59113}" presName="vertTwo" presStyleCnt="0"/>
      <dgm:spPr/>
    </dgm:pt>
    <dgm:pt modelId="{1A8E233B-6682-714C-BD53-FA4856E91F14}" type="pres">
      <dgm:prSet presAssocID="{F0C2CDE5-AD64-8744-B6E9-1AE0B7F59113}" presName="txTwo" presStyleLbl="node2" presStyleIdx="4" presStyleCnt="8">
        <dgm:presLayoutVars>
          <dgm:chPref val="3"/>
        </dgm:presLayoutVars>
      </dgm:prSet>
      <dgm:spPr/>
    </dgm:pt>
    <dgm:pt modelId="{3ED85706-D4F9-0146-9A31-5C312672CA6D}" type="pres">
      <dgm:prSet presAssocID="{F0C2CDE5-AD64-8744-B6E9-1AE0B7F59113}" presName="parTransTwo" presStyleCnt="0"/>
      <dgm:spPr/>
    </dgm:pt>
    <dgm:pt modelId="{8FC88E8F-7C72-8C4F-A7EB-313FA2788B43}" type="pres">
      <dgm:prSet presAssocID="{F0C2CDE5-AD64-8744-B6E9-1AE0B7F59113}" presName="horzTwo" presStyleCnt="0"/>
      <dgm:spPr/>
    </dgm:pt>
    <dgm:pt modelId="{CFD7E29A-05C3-4E42-B746-F67EF68F9F07}" type="pres">
      <dgm:prSet presAssocID="{70754041-18E4-E341-9760-841868FD413C}" presName="vertThree" presStyleCnt="0"/>
      <dgm:spPr/>
    </dgm:pt>
    <dgm:pt modelId="{6F80557E-2DD0-F246-B1EE-741E41E62783}" type="pres">
      <dgm:prSet presAssocID="{70754041-18E4-E341-9760-841868FD413C}" presName="txThree" presStyleLbl="node3" presStyleIdx="5" presStyleCnt="9">
        <dgm:presLayoutVars>
          <dgm:chPref val="3"/>
        </dgm:presLayoutVars>
      </dgm:prSet>
      <dgm:spPr/>
    </dgm:pt>
    <dgm:pt modelId="{1B89B9EE-462F-9943-90D2-85173A7B9D7F}" type="pres">
      <dgm:prSet presAssocID="{70754041-18E4-E341-9760-841868FD413C}" presName="horzThree" presStyleCnt="0"/>
      <dgm:spPr/>
    </dgm:pt>
    <dgm:pt modelId="{F05AEFFB-4EE2-0A4E-85DB-699736B72009}" type="pres">
      <dgm:prSet presAssocID="{02DAEC6B-F089-B648-BAC3-CCAAEBDDD2E1}" presName="sibSpaceTwo" presStyleCnt="0"/>
      <dgm:spPr/>
    </dgm:pt>
    <dgm:pt modelId="{48031785-E397-5640-997A-2D535EFF2407}" type="pres">
      <dgm:prSet presAssocID="{D0F53363-A5E9-1649-8E2B-016645789A45}" presName="vertTwo" presStyleCnt="0"/>
      <dgm:spPr/>
    </dgm:pt>
    <dgm:pt modelId="{2CED4645-7656-954E-B795-F5B39DE25B3D}" type="pres">
      <dgm:prSet presAssocID="{D0F53363-A5E9-1649-8E2B-016645789A45}" presName="txTwo" presStyleLbl="node2" presStyleIdx="5" presStyleCnt="8">
        <dgm:presLayoutVars>
          <dgm:chPref val="3"/>
        </dgm:presLayoutVars>
      </dgm:prSet>
      <dgm:spPr/>
    </dgm:pt>
    <dgm:pt modelId="{109EF3F3-686E-DC48-B698-FB3EEBB97E2A}" type="pres">
      <dgm:prSet presAssocID="{D0F53363-A5E9-1649-8E2B-016645789A45}" presName="parTransTwo" presStyleCnt="0"/>
      <dgm:spPr/>
    </dgm:pt>
    <dgm:pt modelId="{BD86BAF6-ADEA-1C47-8A25-A61F1791F04E}" type="pres">
      <dgm:prSet presAssocID="{D0F53363-A5E9-1649-8E2B-016645789A45}" presName="horzTwo" presStyleCnt="0"/>
      <dgm:spPr/>
    </dgm:pt>
    <dgm:pt modelId="{07623DC5-1F4E-E441-BCD5-4340A0926DDD}" type="pres">
      <dgm:prSet presAssocID="{9D95AEC9-64E0-9741-9399-E17F02E5836C}" presName="vertThree" presStyleCnt="0"/>
      <dgm:spPr/>
    </dgm:pt>
    <dgm:pt modelId="{AB01B503-AD99-F54C-9739-8D850DBE4F38}" type="pres">
      <dgm:prSet presAssocID="{9D95AEC9-64E0-9741-9399-E17F02E5836C}" presName="txThree" presStyleLbl="node3" presStyleIdx="6" presStyleCnt="9">
        <dgm:presLayoutVars>
          <dgm:chPref val="3"/>
        </dgm:presLayoutVars>
      </dgm:prSet>
      <dgm:spPr/>
    </dgm:pt>
    <dgm:pt modelId="{6558A768-02D2-B444-9269-F08E689BD1DD}" type="pres">
      <dgm:prSet presAssocID="{9D95AEC9-64E0-9741-9399-E17F02E5836C}" presName="horzThree" presStyleCnt="0"/>
      <dgm:spPr/>
    </dgm:pt>
    <dgm:pt modelId="{5B69A646-1EDF-E941-B14A-A8AB78B6A4E9}" type="pres">
      <dgm:prSet presAssocID="{55DFA1C8-A68F-5B4E-8B98-01E8718001C6}" presName="sibSpaceOne" presStyleCnt="0"/>
      <dgm:spPr/>
    </dgm:pt>
    <dgm:pt modelId="{5E0DACBB-3BA3-DB44-8443-2F19B21F9097}" type="pres">
      <dgm:prSet presAssocID="{305B5824-42BF-2345-A8DF-4F557DB431AC}" presName="vertOne" presStyleCnt="0"/>
      <dgm:spPr/>
    </dgm:pt>
    <dgm:pt modelId="{B77B02B0-8045-3E4F-9FBA-98D927BE1340}" type="pres">
      <dgm:prSet presAssocID="{305B5824-42BF-2345-A8DF-4F557DB431AC}" presName="txOne" presStyleLbl="node0" presStyleIdx="2" presStyleCnt="3" custScaleY="35758">
        <dgm:presLayoutVars>
          <dgm:chPref val="3"/>
        </dgm:presLayoutVars>
      </dgm:prSet>
      <dgm:spPr/>
    </dgm:pt>
    <dgm:pt modelId="{D62176F7-BC6C-0E47-B4DE-73FB8599ABFA}" type="pres">
      <dgm:prSet presAssocID="{305B5824-42BF-2345-A8DF-4F557DB431AC}" presName="parTransOne" presStyleCnt="0"/>
      <dgm:spPr/>
    </dgm:pt>
    <dgm:pt modelId="{E79C2F59-5468-4442-88F1-E466A413E9C7}" type="pres">
      <dgm:prSet presAssocID="{305B5824-42BF-2345-A8DF-4F557DB431AC}" presName="horzOne" presStyleCnt="0"/>
      <dgm:spPr/>
    </dgm:pt>
    <dgm:pt modelId="{358C2498-C405-8749-85B4-4785408C1066}" type="pres">
      <dgm:prSet presAssocID="{852F0F1B-4B36-D74B-8636-6FE09BBF6217}" presName="vertTwo" presStyleCnt="0"/>
      <dgm:spPr/>
    </dgm:pt>
    <dgm:pt modelId="{56C3B063-1355-B646-A01A-6CBEB3F7C813}" type="pres">
      <dgm:prSet presAssocID="{852F0F1B-4B36-D74B-8636-6FE09BBF6217}" presName="txTwo" presStyleLbl="node2" presStyleIdx="6" presStyleCnt="8">
        <dgm:presLayoutVars>
          <dgm:chPref val="3"/>
        </dgm:presLayoutVars>
      </dgm:prSet>
      <dgm:spPr/>
    </dgm:pt>
    <dgm:pt modelId="{69DE8013-1AC3-1844-8725-0342DBE7AFC8}" type="pres">
      <dgm:prSet presAssocID="{852F0F1B-4B36-D74B-8636-6FE09BBF6217}" presName="parTransTwo" presStyleCnt="0"/>
      <dgm:spPr/>
    </dgm:pt>
    <dgm:pt modelId="{71F478B0-2966-6F49-A3F6-43233D580FE5}" type="pres">
      <dgm:prSet presAssocID="{852F0F1B-4B36-D74B-8636-6FE09BBF6217}" presName="horzTwo" presStyleCnt="0"/>
      <dgm:spPr/>
    </dgm:pt>
    <dgm:pt modelId="{DBA476FA-E3D7-CA4A-AD8C-A1977F7B98D0}" type="pres">
      <dgm:prSet presAssocID="{23AE686D-4BDC-CA4D-9F83-0EE23EE76CB6}" presName="vertThree" presStyleCnt="0"/>
      <dgm:spPr/>
    </dgm:pt>
    <dgm:pt modelId="{79DF7D8F-404B-A743-8034-4944C80DBF1D}" type="pres">
      <dgm:prSet presAssocID="{23AE686D-4BDC-CA4D-9F83-0EE23EE76CB6}" presName="txThree" presStyleLbl="node3" presStyleIdx="7" presStyleCnt="9">
        <dgm:presLayoutVars>
          <dgm:chPref val="3"/>
        </dgm:presLayoutVars>
      </dgm:prSet>
      <dgm:spPr/>
    </dgm:pt>
    <dgm:pt modelId="{94CC5CDF-3BFF-244B-A8DB-E35B2FE435D1}" type="pres">
      <dgm:prSet presAssocID="{23AE686D-4BDC-CA4D-9F83-0EE23EE76CB6}" presName="horzThree" presStyleCnt="0"/>
      <dgm:spPr/>
    </dgm:pt>
    <dgm:pt modelId="{FF721D5C-8240-BC40-8431-A5E5E309285A}" type="pres">
      <dgm:prSet presAssocID="{BF612B95-E10C-2A41-A289-D81F05A18B1D}" presName="sibSpaceTwo" presStyleCnt="0"/>
      <dgm:spPr/>
    </dgm:pt>
    <dgm:pt modelId="{53F9CF19-D810-2E4C-8FF5-9F3C97A0F983}" type="pres">
      <dgm:prSet presAssocID="{414F923A-B092-D547-B262-3F3A4B3CF292}" presName="vertTwo" presStyleCnt="0"/>
      <dgm:spPr/>
    </dgm:pt>
    <dgm:pt modelId="{F2E58D05-5A1E-F342-A4B4-F75743A891B0}" type="pres">
      <dgm:prSet presAssocID="{414F923A-B092-D547-B262-3F3A4B3CF292}" presName="txTwo" presStyleLbl="node2" presStyleIdx="7" presStyleCnt="8">
        <dgm:presLayoutVars>
          <dgm:chPref val="3"/>
        </dgm:presLayoutVars>
      </dgm:prSet>
      <dgm:spPr/>
    </dgm:pt>
    <dgm:pt modelId="{06406580-058D-3946-8786-75931C619AD9}" type="pres">
      <dgm:prSet presAssocID="{414F923A-B092-D547-B262-3F3A4B3CF292}" presName="parTransTwo" presStyleCnt="0"/>
      <dgm:spPr/>
    </dgm:pt>
    <dgm:pt modelId="{6672FFD2-1937-B74E-8964-6ACC24FF785B}" type="pres">
      <dgm:prSet presAssocID="{414F923A-B092-D547-B262-3F3A4B3CF292}" presName="horzTwo" presStyleCnt="0"/>
      <dgm:spPr/>
    </dgm:pt>
    <dgm:pt modelId="{6E002F37-FF20-B94D-B501-01F0DCAF9142}" type="pres">
      <dgm:prSet presAssocID="{CCD7EE21-1244-2A42-A381-E110C0221063}" presName="vertThree" presStyleCnt="0"/>
      <dgm:spPr/>
    </dgm:pt>
    <dgm:pt modelId="{4273ED92-4EEC-E045-87E0-011913A2537A}" type="pres">
      <dgm:prSet presAssocID="{CCD7EE21-1244-2A42-A381-E110C0221063}" presName="txThree" presStyleLbl="node3" presStyleIdx="8" presStyleCnt="9">
        <dgm:presLayoutVars>
          <dgm:chPref val="3"/>
        </dgm:presLayoutVars>
      </dgm:prSet>
      <dgm:spPr/>
    </dgm:pt>
    <dgm:pt modelId="{6569C120-3D6D-044A-9713-93A772980633}" type="pres">
      <dgm:prSet presAssocID="{CCD7EE21-1244-2A42-A381-E110C0221063}" presName="horzThree" presStyleCnt="0"/>
      <dgm:spPr/>
    </dgm:pt>
  </dgm:ptLst>
  <dgm:cxnLst>
    <dgm:cxn modelId="{9D475D02-B2CA-E04B-A23D-95A69CB68162}" type="presOf" srcId="{A751ABD7-102A-A345-BB82-3C01A4F2C93B}" destId="{CB675886-4F08-F54E-A6D5-708D44798E54}" srcOrd="0" destOrd="0" presId="urn:microsoft.com/office/officeart/2005/8/layout/hierarchy4"/>
    <dgm:cxn modelId="{4C0C7D14-6CF3-CB48-9180-15A93D0E1366}" srcId="{698885DE-DD9C-054F-941A-E57696C9EAA2}" destId="{0B8837F5-9A06-5E43-A57D-3C0002C1607B}" srcOrd="1" destOrd="0" parTransId="{5DE5730A-47F1-4642-B1B8-93825D5CEA96}" sibTransId="{5A36B65E-D88F-4245-8A4D-0DB1E74259EC}"/>
    <dgm:cxn modelId="{5856AD1C-7F44-E24C-917B-7A489BFC9C80}" srcId="{852F0F1B-4B36-D74B-8636-6FE09BBF6217}" destId="{23AE686D-4BDC-CA4D-9F83-0EE23EE76CB6}" srcOrd="0" destOrd="0" parTransId="{BFBEBBDB-18A8-B94C-A955-FE0CC3554DD0}" sibTransId="{2BFE7325-EDFC-5B45-A843-03DA6DDEC495}"/>
    <dgm:cxn modelId="{B722DD1E-6A30-D346-B172-D9B8B22C06F7}" type="presOf" srcId="{852F0F1B-4B36-D74B-8636-6FE09BBF6217}" destId="{56C3B063-1355-B646-A01A-6CBEB3F7C813}" srcOrd="0" destOrd="0" presId="urn:microsoft.com/office/officeart/2005/8/layout/hierarchy4"/>
    <dgm:cxn modelId="{1E079F20-D0D4-DA49-8F23-57BDDE941543}" type="presOf" srcId="{2EFC8270-770A-D547-B3D9-686C0C55BB0F}" destId="{80065535-F7EA-B343-AB71-6EB2E388AAD3}" srcOrd="0" destOrd="0" presId="urn:microsoft.com/office/officeart/2005/8/layout/hierarchy4"/>
    <dgm:cxn modelId="{C99D622B-7759-1942-85F1-11B8763D94D3}" srcId="{F0C2CDE5-AD64-8744-B6E9-1AE0B7F59113}" destId="{70754041-18E4-E341-9760-841868FD413C}" srcOrd="0" destOrd="0" parTransId="{CA63BFF2-4D81-2C44-A761-F0897CB83C8E}" sibTransId="{404E13D7-15B2-404E-8746-005ED359B187}"/>
    <dgm:cxn modelId="{340CC52E-B2F4-9547-A114-08554DEC42C4}" srcId="{DE64A018-9AF5-EF43-AD03-46843DB09435}" destId="{305B5824-42BF-2345-A8DF-4F557DB431AC}" srcOrd="2" destOrd="0" parTransId="{49B45D81-0DC0-E24A-AF28-9B0D066CD1CB}" sibTransId="{B2BD8B3F-C2F8-1543-AADB-8159DF43DD50}"/>
    <dgm:cxn modelId="{FBD52C46-E15C-8D4B-A9FC-DA086D2953CA}" type="presOf" srcId="{4FC001FA-D88F-0845-837E-6D281C5036A9}" destId="{B9F3E37D-0C1B-2443-A87A-84B53F584A39}" srcOrd="0" destOrd="0" presId="urn:microsoft.com/office/officeart/2005/8/layout/hierarchy4"/>
    <dgm:cxn modelId="{44DF054A-4549-5249-A23E-E92BCA7652BF}" type="presOf" srcId="{414F923A-B092-D547-B262-3F3A4B3CF292}" destId="{F2E58D05-5A1E-F342-A4B4-F75743A891B0}" srcOrd="0" destOrd="0" presId="urn:microsoft.com/office/officeart/2005/8/layout/hierarchy4"/>
    <dgm:cxn modelId="{74A8F859-2C17-9845-B42E-A926ED007593}" srcId="{4FC001FA-D88F-0845-837E-6D281C5036A9}" destId="{6806E281-C89D-454D-8D0B-5BCB2B4BB230}" srcOrd="0" destOrd="0" parTransId="{FFA5BF86-6D89-1342-A61A-C30FCD4F2F04}" sibTransId="{27DD65EC-FAA4-FD45-AFDB-BA9AFEDDF642}"/>
    <dgm:cxn modelId="{204B575B-FEDC-1745-A5D9-62EF8ED43998}" srcId="{A751ABD7-102A-A345-BB82-3C01A4F2C93B}" destId="{F0C2CDE5-AD64-8744-B6E9-1AE0B7F59113}" srcOrd="2" destOrd="0" parTransId="{C0191286-1864-3F4C-807E-F02701287BC1}" sibTransId="{02DAEC6B-F089-B648-BAC3-CCAAEBDDD2E1}"/>
    <dgm:cxn modelId="{2768395D-14A2-684F-A793-F0BB3117CC73}" srcId="{A751ABD7-102A-A345-BB82-3C01A4F2C93B}" destId="{D0F53363-A5E9-1649-8E2B-016645789A45}" srcOrd="3" destOrd="0" parTransId="{25B28F64-96A0-DB4A-928F-CDF1223573CD}" sibTransId="{3BFC9000-FBEC-BD45-805E-00199E6CCB51}"/>
    <dgm:cxn modelId="{D3ED955F-BCD0-6D41-87E5-70AACDA9C89C}" type="presOf" srcId="{CCD7EE21-1244-2A42-A381-E110C0221063}" destId="{4273ED92-4EEC-E045-87E0-011913A2537A}" srcOrd="0" destOrd="0" presId="urn:microsoft.com/office/officeart/2005/8/layout/hierarchy4"/>
    <dgm:cxn modelId="{91C8F163-3A72-F94A-9913-8A076C5A98CA}" srcId="{414F923A-B092-D547-B262-3F3A4B3CF292}" destId="{CCD7EE21-1244-2A42-A381-E110C0221063}" srcOrd="0" destOrd="0" parTransId="{41EE2145-14F3-F442-B251-79A5B54C2ED9}" sibTransId="{4D0B202C-E1D5-9443-AB29-025955B4BD99}"/>
    <dgm:cxn modelId="{97953F6A-3FA0-6641-A398-988E08D03049}" type="presOf" srcId="{0B8837F5-9A06-5E43-A57D-3C0002C1607B}" destId="{00ABDB0B-158F-0E49-91B0-E85E91CC2D36}" srcOrd="0" destOrd="0" presId="urn:microsoft.com/office/officeart/2005/8/layout/hierarchy4"/>
    <dgm:cxn modelId="{C6CCCD6C-59B3-6347-9C56-0A7BFC6FC7E0}" srcId="{BE1BFAE2-3BC2-6A47-B03C-9CEB6A3B29E3}" destId="{FB8E5DCA-52C9-6644-8D0C-F9CAEE453082}" srcOrd="0" destOrd="0" parTransId="{DFF08D33-2B33-9B4D-928D-6B0C4CE8301B}" sibTransId="{37B0BA24-E577-A14D-AA7F-78BF9AC44AFB}"/>
    <dgm:cxn modelId="{43F96B71-C831-1640-800F-9B068B4DF401}" srcId="{DE64A018-9AF5-EF43-AD03-46843DB09435}" destId="{698885DE-DD9C-054F-941A-E57696C9EAA2}" srcOrd="0" destOrd="0" parTransId="{2BFF86E6-5755-F34E-AD5A-D6BD00D609F3}" sibTransId="{14879F74-E077-3344-8848-EF6F5C9B2DE9}"/>
    <dgm:cxn modelId="{1468EB72-45DE-4A40-8344-73623617B0DD}" type="presOf" srcId="{6806E281-C89D-454D-8D0B-5BCB2B4BB230}" destId="{0B65FC80-126B-FC45-8B6B-988FA8CA4E55}" srcOrd="0" destOrd="0" presId="urn:microsoft.com/office/officeart/2005/8/layout/hierarchy4"/>
    <dgm:cxn modelId="{C3FD1774-08D2-AE45-9A67-F386BC133F7C}" srcId="{3170DC02-9E2C-6F4D-814C-9F2296B2E03C}" destId="{5C922221-AEE7-DB48-89A4-1DF39A356C69}" srcOrd="0" destOrd="0" parTransId="{49353008-1F14-1941-B3D7-2ACEDCA44011}" sibTransId="{16439736-C8BC-2C46-A6BC-9A22885E0F33}"/>
    <dgm:cxn modelId="{A7754F7C-AB6B-3745-9958-8A4D7CE89630}" srcId="{D0F53363-A5E9-1649-8E2B-016645789A45}" destId="{9D95AEC9-64E0-9741-9399-E17F02E5836C}" srcOrd="0" destOrd="0" parTransId="{C1B8E18D-25AF-0940-8916-17591623ADF5}" sibTransId="{9251C78D-0282-764F-9014-1D226930B628}"/>
    <dgm:cxn modelId="{09E5CF88-D0B5-D642-8260-8A19C77E405E}" type="presOf" srcId="{3170DC02-9E2C-6F4D-814C-9F2296B2E03C}" destId="{88475DB9-1324-3146-B97C-2259F1484D3C}" srcOrd="0" destOrd="0" presId="urn:microsoft.com/office/officeart/2005/8/layout/hierarchy4"/>
    <dgm:cxn modelId="{99BF938C-556B-2440-A480-768AFB10036F}" type="presOf" srcId="{BA54B672-B207-C84F-AFE0-43DBEEE80656}" destId="{F48C4AC5-C25D-CC4D-84FA-7F6386DA0BC2}" srcOrd="0" destOrd="0" presId="urn:microsoft.com/office/officeart/2005/8/layout/hierarchy4"/>
    <dgm:cxn modelId="{9B151994-5BCB-5B4D-AEF8-87CFDBBC2EE9}" srcId="{698885DE-DD9C-054F-941A-E57696C9EAA2}" destId="{3170DC02-9E2C-6F4D-814C-9F2296B2E03C}" srcOrd="0" destOrd="0" parTransId="{47CE2AD8-9BB9-7040-92DC-3EAEEEF1CFF5}" sibTransId="{22481D07-92A4-CB49-95FF-9D5BEE65857F}"/>
    <dgm:cxn modelId="{9E6B2494-B8A3-BA40-942E-8350DE9B640F}" type="presOf" srcId="{BE1BFAE2-3BC2-6A47-B03C-9CEB6A3B29E3}" destId="{1AE0B84D-0B01-4549-AF52-EE8A6E1AD0F2}" srcOrd="0" destOrd="0" presId="urn:microsoft.com/office/officeart/2005/8/layout/hierarchy4"/>
    <dgm:cxn modelId="{510C699B-4D8C-A245-82AA-8B5D58F795EE}" type="presOf" srcId="{9D95AEC9-64E0-9741-9399-E17F02E5836C}" destId="{AB01B503-AD99-F54C-9739-8D850DBE4F38}" srcOrd="0" destOrd="0" presId="urn:microsoft.com/office/officeart/2005/8/layout/hierarchy4"/>
    <dgm:cxn modelId="{EA4DC89B-FBD5-9848-9F96-B0B4FA6D7EA0}" type="presOf" srcId="{D0F53363-A5E9-1649-8E2B-016645789A45}" destId="{2CED4645-7656-954E-B795-F5B39DE25B3D}" srcOrd="0" destOrd="0" presId="urn:microsoft.com/office/officeart/2005/8/layout/hierarchy4"/>
    <dgm:cxn modelId="{A016F4B0-6035-0E44-BC55-45C6EF0D2E9A}" srcId="{0B8837F5-9A06-5E43-A57D-3C0002C1607B}" destId="{BA54B672-B207-C84F-AFE0-43DBEEE80656}" srcOrd="1" destOrd="0" parTransId="{553C7D23-2D5B-D843-B82A-5DA62F0F1879}" sibTransId="{FEF42D95-97C3-E541-9FDB-58EDA3DF2D07}"/>
    <dgm:cxn modelId="{B521E4B3-B5A1-2243-93E8-2D5869FA51AE}" srcId="{0B8837F5-9A06-5E43-A57D-3C0002C1607B}" destId="{2EFC8270-770A-D547-B3D9-686C0C55BB0F}" srcOrd="0" destOrd="0" parTransId="{96938071-AD7A-BE44-BC17-CC13080BC88E}" sibTransId="{BF22E553-3DE1-4540-AFEB-1E9CBF7A83C6}"/>
    <dgm:cxn modelId="{6E6325B7-5B43-8A44-AC77-50B0688F2C50}" type="presOf" srcId="{23AE686D-4BDC-CA4D-9F83-0EE23EE76CB6}" destId="{79DF7D8F-404B-A743-8034-4944C80DBF1D}" srcOrd="0" destOrd="0" presId="urn:microsoft.com/office/officeart/2005/8/layout/hierarchy4"/>
    <dgm:cxn modelId="{33395ABA-6903-0B46-B89C-A73351FD5D80}" srcId="{A751ABD7-102A-A345-BB82-3C01A4F2C93B}" destId="{BE1BFAE2-3BC2-6A47-B03C-9CEB6A3B29E3}" srcOrd="1" destOrd="0" parTransId="{1CAD70AA-C6EF-F24B-9BB4-3A230E4579DE}" sibTransId="{9C26259B-C72D-CB41-8A0E-32735CA586FA}"/>
    <dgm:cxn modelId="{5947C2C0-A7B5-DC46-BF55-EA9807D105FD}" type="presOf" srcId="{305B5824-42BF-2345-A8DF-4F557DB431AC}" destId="{B77B02B0-8045-3E4F-9FBA-98D927BE1340}" srcOrd="0" destOrd="0" presId="urn:microsoft.com/office/officeart/2005/8/layout/hierarchy4"/>
    <dgm:cxn modelId="{3D96C5C7-7B9B-4048-8322-9B530D39FE3D}" srcId="{305B5824-42BF-2345-A8DF-4F557DB431AC}" destId="{414F923A-B092-D547-B262-3F3A4B3CF292}" srcOrd="1" destOrd="0" parTransId="{D4A0986A-A18D-484F-816D-BBF0E1B21A24}" sibTransId="{716746F2-F489-C944-B85C-1B694ACEF254}"/>
    <dgm:cxn modelId="{B4A6FCC7-0CFC-E54E-AB43-17669FA41223}" type="presOf" srcId="{DE64A018-9AF5-EF43-AD03-46843DB09435}" destId="{4C483F6A-C11F-514A-9A62-536566D13E2D}" srcOrd="0" destOrd="0" presId="urn:microsoft.com/office/officeart/2005/8/layout/hierarchy4"/>
    <dgm:cxn modelId="{34A4CFC9-2DD7-8841-9D57-98F84A3F08A3}" type="presOf" srcId="{5C922221-AEE7-DB48-89A4-1DF39A356C69}" destId="{801DE6DB-079E-1A4B-B583-AA2B0BA5F6D9}" srcOrd="0" destOrd="0" presId="urn:microsoft.com/office/officeart/2005/8/layout/hierarchy4"/>
    <dgm:cxn modelId="{80531BCF-03B7-EB4C-8EF8-5EE568CF97F3}" srcId="{A751ABD7-102A-A345-BB82-3C01A4F2C93B}" destId="{4FC001FA-D88F-0845-837E-6D281C5036A9}" srcOrd="0" destOrd="0" parTransId="{E7870902-18E7-F74E-8DA6-C2306D60AC56}" sibTransId="{A0A7F831-180A-F040-A693-77BD2978B2D3}"/>
    <dgm:cxn modelId="{35F3F6D4-AB55-5944-A062-49C16FEA3E71}" type="presOf" srcId="{FB8E5DCA-52C9-6644-8D0C-F9CAEE453082}" destId="{A1485512-D382-C44C-B609-2292705820FF}" srcOrd="0" destOrd="0" presId="urn:microsoft.com/office/officeart/2005/8/layout/hierarchy4"/>
    <dgm:cxn modelId="{70307DD8-D96C-F245-B425-6CCF407614E2}" type="presOf" srcId="{F0C2CDE5-AD64-8744-B6E9-1AE0B7F59113}" destId="{1A8E233B-6682-714C-BD53-FA4856E91F14}" srcOrd="0" destOrd="0" presId="urn:microsoft.com/office/officeart/2005/8/layout/hierarchy4"/>
    <dgm:cxn modelId="{A322CEEB-3A3D-694B-B006-057A4C607FE3}" type="presOf" srcId="{70754041-18E4-E341-9760-841868FD413C}" destId="{6F80557E-2DD0-F246-B1EE-741E41E62783}" srcOrd="0" destOrd="0" presId="urn:microsoft.com/office/officeart/2005/8/layout/hierarchy4"/>
    <dgm:cxn modelId="{A1153DED-F95F-5341-97E7-57681B12CBB8}" srcId="{DE64A018-9AF5-EF43-AD03-46843DB09435}" destId="{A751ABD7-102A-A345-BB82-3C01A4F2C93B}" srcOrd="1" destOrd="0" parTransId="{CD969A36-F33C-4544-95F7-764FE7DDBED7}" sibTransId="{55DFA1C8-A68F-5B4E-8B98-01E8718001C6}"/>
    <dgm:cxn modelId="{BC1C66F4-E96B-8648-BEEB-EE387612C151}" srcId="{305B5824-42BF-2345-A8DF-4F557DB431AC}" destId="{852F0F1B-4B36-D74B-8636-6FE09BBF6217}" srcOrd="0" destOrd="0" parTransId="{6A89E0FB-0702-3B4A-B6C8-0DCE50EA89FA}" sibTransId="{BF612B95-E10C-2A41-A289-D81F05A18B1D}"/>
    <dgm:cxn modelId="{FD3E9BF8-5B76-B44F-B1AE-D8A4A3F50FFA}" type="presOf" srcId="{698885DE-DD9C-054F-941A-E57696C9EAA2}" destId="{F06A2574-7F02-E644-9229-108A838DA349}" srcOrd="0" destOrd="0" presId="urn:microsoft.com/office/officeart/2005/8/layout/hierarchy4"/>
    <dgm:cxn modelId="{CF63D821-5C51-E449-B87E-1C8EC007E0C6}" type="presParOf" srcId="{4C483F6A-C11F-514A-9A62-536566D13E2D}" destId="{4402FF0A-D6DB-B94F-84AF-E13EA38A5724}" srcOrd="0" destOrd="0" presId="urn:microsoft.com/office/officeart/2005/8/layout/hierarchy4"/>
    <dgm:cxn modelId="{77F74F50-7ED5-6044-BDC4-7FB3580E9AEE}" type="presParOf" srcId="{4402FF0A-D6DB-B94F-84AF-E13EA38A5724}" destId="{F06A2574-7F02-E644-9229-108A838DA349}" srcOrd="0" destOrd="0" presId="urn:microsoft.com/office/officeart/2005/8/layout/hierarchy4"/>
    <dgm:cxn modelId="{8C676694-34EA-E649-AFD4-C5C2B20547C5}" type="presParOf" srcId="{4402FF0A-D6DB-B94F-84AF-E13EA38A5724}" destId="{D1822126-0387-5A40-A252-39B3D8A7E3C3}" srcOrd="1" destOrd="0" presId="urn:microsoft.com/office/officeart/2005/8/layout/hierarchy4"/>
    <dgm:cxn modelId="{78E2ABD1-632F-C74A-867C-B928F1BF9CC6}" type="presParOf" srcId="{4402FF0A-D6DB-B94F-84AF-E13EA38A5724}" destId="{D6168735-C1A7-CA41-88BC-D96742704C93}" srcOrd="2" destOrd="0" presId="urn:microsoft.com/office/officeart/2005/8/layout/hierarchy4"/>
    <dgm:cxn modelId="{79091352-A596-AC4D-8D96-B17A7DBA2962}" type="presParOf" srcId="{D6168735-C1A7-CA41-88BC-D96742704C93}" destId="{EFC04B0C-2BF9-2F47-BA6F-6AA01796B00B}" srcOrd="0" destOrd="0" presId="urn:microsoft.com/office/officeart/2005/8/layout/hierarchy4"/>
    <dgm:cxn modelId="{BDF5EDED-72F0-5D43-A388-245F7A54FFAF}" type="presParOf" srcId="{EFC04B0C-2BF9-2F47-BA6F-6AA01796B00B}" destId="{88475DB9-1324-3146-B97C-2259F1484D3C}" srcOrd="0" destOrd="0" presId="urn:microsoft.com/office/officeart/2005/8/layout/hierarchy4"/>
    <dgm:cxn modelId="{6D0D8948-1259-B04B-8BA3-0E9274BF2800}" type="presParOf" srcId="{EFC04B0C-2BF9-2F47-BA6F-6AA01796B00B}" destId="{C43AA3D1-B2DD-7242-8DCA-E640785480FE}" srcOrd="1" destOrd="0" presId="urn:microsoft.com/office/officeart/2005/8/layout/hierarchy4"/>
    <dgm:cxn modelId="{28163F62-6767-D144-86FB-F3B20B68D8CD}" type="presParOf" srcId="{EFC04B0C-2BF9-2F47-BA6F-6AA01796B00B}" destId="{DAA704B7-9DFD-5F44-B7FD-542CDFF3871B}" srcOrd="2" destOrd="0" presId="urn:microsoft.com/office/officeart/2005/8/layout/hierarchy4"/>
    <dgm:cxn modelId="{54C235EA-F97A-864B-9C81-D9787AC81D01}" type="presParOf" srcId="{DAA704B7-9DFD-5F44-B7FD-542CDFF3871B}" destId="{B6FD0DCC-E094-4048-BE24-D9D9FA830EF6}" srcOrd="0" destOrd="0" presId="urn:microsoft.com/office/officeart/2005/8/layout/hierarchy4"/>
    <dgm:cxn modelId="{1DD611F7-BC08-4547-98F6-2E9B4C02C76B}" type="presParOf" srcId="{B6FD0DCC-E094-4048-BE24-D9D9FA830EF6}" destId="{801DE6DB-079E-1A4B-B583-AA2B0BA5F6D9}" srcOrd="0" destOrd="0" presId="urn:microsoft.com/office/officeart/2005/8/layout/hierarchy4"/>
    <dgm:cxn modelId="{44D49BA4-F26E-2944-91A2-1B511A71327F}" type="presParOf" srcId="{B6FD0DCC-E094-4048-BE24-D9D9FA830EF6}" destId="{74899C16-00F6-B645-B4E5-327AEDD59BF4}" srcOrd="1" destOrd="0" presId="urn:microsoft.com/office/officeart/2005/8/layout/hierarchy4"/>
    <dgm:cxn modelId="{BBA7A995-E88D-6246-A2AF-029A36D61C8D}" type="presParOf" srcId="{D6168735-C1A7-CA41-88BC-D96742704C93}" destId="{1FE022A0-357D-2B4F-92CB-ED46C2FC1812}" srcOrd="1" destOrd="0" presId="urn:microsoft.com/office/officeart/2005/8/layout/hierarchy4"/>
    <dgm:cxn modelId="{FDDB84CF-E44F-A149-9519-C41229EC576C}" type="presParOf" srcId="{D6168735-C1A7-CA41-88BC-D96742704C93}" destId="{C958C052-CE56-D141-9476-80BD53166B67}" srcOrd="2" destOrd="0" presId="urn:microsoft.com/office/officeart/2005/8/layout/hierarchy4"/>
    <dgm:cxn modelId="{FC959E27-A61B-8842-A362-BEEA99F591E6}" type="presParOf" srcId="{C958C052-CE56-D141-9476-80BD53166B67}" destId="{00ABDB0B-158F-0E49-91B0-E85E91CC2D36}" srcOrd="0" destOrd="0" presId="urn:microsoft.com/office/officeart/2005/8/layout/hierarchy4"/>
    <dgm:cxn modelId="{6B5FE192-0B26-4443-83AA-F4A8A1FB4FCB}" type="presParOf" srcId="{C958C052-CE56-D141-9476-80BD53166B67}" destId="{06276B11-A913-8241-A7ED-84E3BFE91CC0}" srcOrd="1" destOrd="0" presId="urn:microsoft.com/office/officeart/2005/8/layout/hierarchy4"/>
    <dgm:cxn modelId="{EA5C2770-6726-B347-9ED2-69750AD895E5}" type="presParOf" srcId="{C958C052-CE56-D141-9476-80BD53166B67}" destId="{A5EA141F-B302-D14E-814A-C67F606FCAA4}" srcOrd="2" destOrd="0" presId="urn:microsoft.com/office/officeart/2005/8/layout/hierarchy4"/>
    <dgm:cxn modelId="{2F951929-A97F-CE49-87E8-104E497B653D}" type="presParOf" srcId="{A5EA141F-B302-D14E-814A-C67F606FCAA4}" destId="{A3923B1B-031C-254D-BF09-0CD0CE8169C0}" srcOrd="0" destOrd="0" presId="urn:microsoft.com/office/officeart/2005/8/layout/hierarchy4"/>
    <dgm:cxn modelId="{7665ED54-14E9-3248-A080-1A7EC9F7E461}" type="presParOf" srcId="{A3923B1B-031C-254D-BF09-0CD0CE8169C0}" destId="{80065535-F7EA-B343-AB71-6EB2E388AAD3}" srcOrd="0" destOrd="0" presId="urn:microsoft.com/office/officeart/2005/8/layout/hierarchy4"/>
    <dgm:cxn modelId="{3309ADC5-D347-E540-B22F-F9F5A7D5CCFE}" type="presParOf" srcId="{A3923B1B-031C-254D-BF09-0CD0CE8169C0}" destId="{846D9D49-183E-1F47-A0E1-486BFD87F543}" srcOrd="1" destOrd="0" presId="urn:microsoft.com/office/officeart/2005/8/layout/hierarchy4"/>
    <dgm:cxn modelId="{45358EB7-E0EC-B44F-9F6B-E969828EA78D}" type="presParOf" srcId="{A5EA141F-B302-D14E-814A-C67F606FCAA4}" destId="{41E2907D-2E1D-9A4A-AA92-8F8518D87CE6}" srcOrd="1" destOrd="0" presId="urn:microsoft.com/office/officeart/2005/8/layout/hierarchy4"/>
    <dgm:cxn modelId="{93F97B41-BA9C-8847-9E61-3F10EE5A6058}" type="presParOf" srcId="{A5EA141F-B302-D14E-814A-C67F606FCAA4}" destId="{D2B9C89B-80B3-2C4B-8224-1FA24D5225B5}" srcOrd="2" destOrd="0" presId="urn:microsoft.com/office/officeart/2005/8/layout/hierarchy4"/>
    <dgm:cxn modelId="{0121ECB3-83CA-8244-BE99-D49EF2D46FA4}" type="presParOf" srcId="{D2B9C89B-80B3-2C4B-8224-1FA24D5225B5}" destId="{F48C4AC5-C25D-CC4D-84FA-7F6386DA0BC2}" srcOrd="0" destOrd="0" presId="urn:microsoft.com/office/officeart/2005/8/layout/hierarchy4"/>
    <dgm:cxn modelId="{62C52185-F4BB-DB45-BC59-3D9282E96DB2}" type="presParOf" srcId="{D2B9C89B-80B3-2C4B-8224-1FA24D5225B5}" destId="{A1B1EFBA-BC17-1C42-BA5E-F91DC8A91BAA}" srcOrd="1" destOrd="0" presId="urn:microsoft.com/office/officeart/2005/8/layout/hierarchy4"/>
    <dgm:cxn modelId="{E4D6F2F3-CC33-9D49-AD0A-4EE2036D95C2}" type="presParOf" srcId="{4C483F6A-C11F-514A-9A62-536566D13E2D}" destId="{A34110E4-45B2-6A48-B249-1A5CC22DAFCC}" srcOrd="1" destOrd="0" presId="urn:microsoft.com/office/officeart/2005/8/layout/hierarchy4"/>
    <dgm:cxn modelId="{49676A8E-5FF8-F642-95A4-74E3C9B8D928}" type="presParOf" srcId="{4C483F6A-C11F-514A-9A62-536566D13E2D}" destId="{D3D9872E-E930-A14B-8F62-D6CB45CCB46E}" srcOrd="2" destOrd="0" presId="urn:microsoft.com/office/officeart/2005/8/layout/hierarchy4"/>
    <dgm:cxn modelId="{16DE818D-754B-4D46-BA25-547EB3E51DE4}" type="presParOf" srcId="{D3D9872E-E930-A14B-8F62-D6CB45CCB46E}" destId="{CB675886-4F08-F54E-A6D5-708D44798E54}" srcOrd="0" destOrd="0" presId="urn:microsoft.com/office/officeart/2005/8/layout/hierarchy4"/>
    <dgm:cxn modelId="{12D87F71-CD18-1546-B207-9EE701BFE7FA}" type="presParOf" srcId="{D3D9872E-E930-A14B-8F62-D6CB45CCB46E}" destId="{03B73977-C075-C040-B489-EAF23708CC0C}" srcOrd="1" destOrd="0" presId="urn:microsoft.com/office/officeart/2005/8/layout/hierarchy4"/>
    <dgm:cxn modelId="{A022A416-971D-E441-A518-C00B02B03D09}" type="presParOf" srcId="{D3D9872E-E930-A14B-8F62-D6CB45CCB46E}" destId="{DBC355F2-435B-4242-8920-E7140D40094A}" srcOrd="2" destOrd="0" presId="urn:microsoft.com/office/officeart/2005/8/layout/hierarchy4"/>
    <dgm:cxn modelId="{2024DE9E-34FD-E747-BB2F-03ABE513EF2A}" type="presParOf" srcId="{DBC355F2-435B-4242-8920-E7140D40094A}" destId="{B9B2D971-A134-9C4B-A180-5DB4CAC528A8}" srcOrd="0" destOrd="0" presId="urn:microsoft.com/office/officeart/2005/8/layout/hierarchy4"/>
    <dgm:cxn modelId="{4F4F5955-632D-6449-8E5E-41C8AE25B7FF}" type="presParOf" srcId="{B9B2D971-A134-9C4B-A180-5DB4CAC528A8}" destId="{B9F3E37D-0C1B-2443-A87A-84B53F584A39}" srcOrd="0" destOrd="0" presId="urn:microsoft.com/office/officeart/2005/8/layout/hierarchy4"/>
    <dgm:cxn modelId="{791BD818-C6A3-AC44-A58C-750CECC7098A}" type="presParOf" srcId="{B9B2D971-A134-9C4B-A180-5DB4CAC528A8}" destId="{DD90AD14-9E13-944A-A44E-9A2694ECB3B8}" srcOrd="1" destOrd="0" presId="urn:microsoft.com/office/officeart/2005/8/layout/hierarchy4"/>
    <dgm:cxn modelId="{579B40BC-70E8-E943-AAA4-FF79FC860306}" type="presParOf" srcId="{B9B2D971-A134-9C4B-A180-5DB4CAC528A8}" destId="{08BCBA71-E6C4-6849-8B60-550C9E6CB004}" srcOrd="2" destOrd="0" presId="urn:microsoft.com/office/officeart/2005/8/layout/hierarchy4"/>
    <dgm:cxn modelId="{3F354CF4-0CDF-3843-872C-EF4D9AA89217}" type="presParOf" srcId="{08BCBA71-E6C4-6849-8B60-550C9E6CB004}" destId="{0F79E82F-2DAB-F942-B25A-BA93F2AAB509}" srcOrd="0" destOrd="0" presId="urn:microsoft.com/office/officeart/2005/8/layout/hierarchy4"/>
    <dgm:cxn modelId="{CD426C18-3071-3F41-8267-E890409E5237}" type="presParOf" srcId="{0F79E82F-2DAB-F942-B25A-BA93F2AAB509}" destId="{0B65FC80-126B-FC45-8B6B-988FA8CA4E55}" srcOrd="0" destOrd="0" presId="urn:microsoft.com/office/officeart/2005/8/layout/hierarchy4"/>
    <dgm:cxn modelId="{BC3A1C33-616A-6E49-9F57-33B1D6B61EB4}" type="presParOf" srcId="{0F79E82F-2DAB-F942-B25A-BA93F2AAB509}" destId="{E1F7B987-9569-CA4F-A795-45D27E739A64}" srcOrd="1" destOrd="0" presId="urn:microsoft.com/office/officeart/2005/8/layout/hierarchy4"/>
    <dgm:cxn modelId="{629C5150-7503-0C44-8B0B-578B152C1D8A}" type="presParOf" srcId="{DBC355F2-435B-4242-8920-E7140D40094A}" destId="{8A1931AD-188A-744E-9463-6F6D2AE0E486}" srcOrd="1" destOrd="0" presId="urn:microsoft.com/office/officeart/2005/8/layout/hierarchy4"/>
    <dgm:cxn modelId="{D95B3983-BFD4-0244-9ED0-F3FC0BCE7F55}" type="presParOf" srcId="{DBC355F2-435B-4242-8920-E7140D40094A}" destId="{0B16DDF2-5A8B-6440-9C91-1C40CE7F1C56}" srcOrd="2" destOrd="0" presId="urn:microsoft.com/office/officeart/2005/8/layout/hierarchy4"/>
    <dgm:cxn modelId="{0EB66F9F-B2FE-0342-81F8-3B1E2C19D6BB}" type="presParOf" srcId="{0B16DDF2-5A8B-6440-9C91-1C40CE7F1C56}" destId="{1AE0B84D-0B01-4549-AF52-EE8A6E1AD0F2}" srcOrd="0" destOrd="0" presId="urn:microsoft.com/office/officeart/2005/8/layout/hierarchy4"/>
    <dgm:cxn modelId="{F40EC0D0-5C71-5941-A177-5252C8BDA724}" type="presParOf" srcId="{0B16DDF2-5A8B-6440-9C91-1C40CE7F1C56}" destId="{8D968F60-203F-8B46-9070-70514537951F}" srcOrd="1" destOrd="0" presId="urn:microsoft.com/office/officeart/2005/8/layout/hierarchy4"/>
    <dgm:cxn modelId="{5E74161F-498D-2A4D-ABE6-D8B18C20FEDA}" type="presParOf" srcId="{0B16DDF2-5A8B-6440-9C91-1C40CE7F1C56}" destId="{8AA065C2-232F-B848-9708-6788809C8EF3}" srcOrd="2" destOrd="0" presId="urn:microsoft.com/office/officeart/2005/8/layout/hierarchy4"/>
    <dgm:cxn modelId="{9920FCE9-9922-0542-853A-5108335527D7}" type="presParOf" srcId="{8AA065C2-232F-B848-9708-6788809C8EF3}" destId="{6106228B-5243-524F-A84E-CC4C2ED20CF1}" srcOrd="0" destOrd="0" presId="urn:microsoft.com/office/officeart/2005/8/layout/hierarchy4"/>
    <dgm:cxn modelId="{BA1DF686-1B44-9749-8A03-56AD4CE3AAFA}" type="presParOf" srcId="{6106228B-5243-524F-A84E-CC4C2ED20CF1}" destId="{A1485512-D382-C44C-B609-2292705820FF}" srcOrd="0" destOrd="0" presId="urn:microsoft.com/office/officeart/2005/8/layout/hierarchy4"/>
    <dgm:cxn modelId="{9E1E4302-7543-F041-AE52-80A735D3A63B}" type="presParOf" srcId="{6106228B-5243-524F-A84E-CC4C2ED20CF1}" destId="{C9455571-A4BA-7849-B7DD-19E80DFC3E87}" srcOrd="1" destOrd="0" presId="urn:microsoft.com/office/officeart/2005/8/layout/hierarchy4"/>
    <dgm:cxn modelId="{0692A849-E758-E545-B860-C531F12EF55F}" type="presParOf" srcId="{DBC355F2-435B-4242-8920-E7140D40094A}" destId="{2EC0616C-A8FB-C649-ACE3-F0C739B90398}" srcOrd="3" destOrd="0" presId="urn:microsoft.com/office/officeart/2005/8/layout/hierarchy4"/>
    <dgm:cxn modelId="{F0C0DAC0-FCCB-EF44-BA0C-874AE70BFD7F}" type="presParOf" srcId="{DBC355F2-435B-4242-8920-E7140D40094A}" destId="{8D9DD176-E809-7941-BA7E-658FE2E5DD13}" srcOrd="4" destOrd="0" presId="urn:microsoft.com/office/officeart/2005/8/layout/hierarchy4"/>
    <dgm:cxn modelId="{ED80C509-C234-F644-840C-01A784ED80E6}" type="presParOf" srcId="{8D9DD176-E809-7941-BA7E-658FE2E5DD13}" destId="{1A8E233B-6682-714C-BD53-FA4856E91F14}" srcOrd="0" destOrd="0" presId="urn:microsoft.com/office/officeart/2005/8/layout/hierarchy4"/>
    <dgm:cxn modelId="{8E13CA67-93E0-CF4C-AACD-A0BA57462C42}" type="presParOf" srcId="{8D9DD176-E809-7941-BA7E-658FE2E5DD13}" destId="{3ED85706-D4F9-0146-9A31-5C312672CA6D}" srcOrd="1" destOrd="0" presId="urn:microsoft.com/office/officeart/2005/8/layout/hierarchy4"/>
    <dgm:cxn modelId="{FA273C83-55D5-2C41-89E1-4456765ED18A}" type="presParOf" srcId="{8D9DD176-E809-7941-BA7E-658FE2E5DD13}" destId="{8FC88E8F-7C72-8C4F-A7EB-313FA2788B43}" srcOrd="2" destOrd="0" presId="urn:microsoft.com/office/officeart/2005/8/layout/hierarchy4"/>
    <dgm:cxn modelId="{72FCD7F3-DB03-C74F-889E-5AD7C96CBD9E}" type="presParOf" srcId="{8FC88E8F-7C72-8C4F-A7EB-313FA2788B43}" destId="{CFD7E29A-05C3-4E42-B746-F67EF68F9F07}" srcOrd="0" destOrd="0" presId="urn:microsoft.com/office/officeart/2005/8/layout/hierarchy4"/>
    <dgm:cxn modelId="{192402E6-0B87-4B46-90B3-70CF636008B5}" type="presParOf" srcId="{CFD7E29A-05C3-4E42-B746-F67EF68F9F07}" destId="{6F80557E-2DD0-F246-B1EE-741E41E62783}" srcOrd="0" destOrd="0" presId="urn:microsoft.com/office/officeart/2005/8/layout/hierarchy4"/>
    <dgm:cxn modelId="{65972C53-EEFF-7E49-9091-5D2BD7D36250}" type="presParOf" srcId="{CFD7E29A-05C3-4E42-B746-F67EF68F9F07}" destId="{1B89B9EE-462F-9943-90D2-85173A7B9D7F}" srcOrd="1" destOrd="0" presId="urn:microsoft.com/office/officeart/2005/8/layout/hierarchy4"/>
    <dgm:cxn modelId="{351BA086-8EFF-6443-AF5D-8572578FB3E0}" type="presParOf" srcId="{DBC355F2-435B-4242-8920-E7140D40094A}" destId="{F05AEFFB-4EE2-0A4E-85DB-699736B72009}" srcOrd="5" destOrd="0" presId="urn:microsoft.com/office/officeart/2005/8/layout/hierarchy4"/>
    <dgm:cxn modelId="{06BA5E11-628F-6049-921C-191625C931FA}" type="presParOf" srcId="{DBC355F2-435B-4242-8920-E7140D40094A}" destId="{48031785-E397-5640-997A-2D535EFF2407}" srcOrd="6" destOrd="0" presId="urn:microsoft.com/office/officeart/2005/8/layout/hierarchy4"/>
    <dgm:cxn modelId="{31450D8B-9463-C14D-B410-5B12B17FC8D5}" type="presParOf" srcId="{48031785-E397-5640-997A-2D535EFF2407}" destId="{2CED4645-7656-954E-B795-F5B39DE25B3D}" srcOrd="0" destOrd="0" presId="urn:microsoft.com/office/officeart/2005/8/layout/hierarchy4"/>
    <dgm:cxn modelId="{ED60013F-6657-2044-BFCC-2F2FB3BA7961}" type="presParOf" srcId="{48031785-E397-5640-997A-2D535EFF2407}" destId="{109EF3F3-686E-DC48-B698-FB3EEBB97E2A}" srcOrd="1" destOrd="0" presId="urn:microsoft.com/office/officeart/2005/8/layout/hierarchy4"/>
    <dgm:cxn modelId="{E6B86B86-BA51-F841-8AC5-F8F59BF0D79B}" type="presParOf" srcId="{48031785-E397-5640-997A-2D535EFF2407}" destId="{BD86BAF6-ADEA-1C47-8A25-A61F1791F04E}" srcOrd="2" destOrd="0" presId="urn:microsoft.com/office/officeart/2005/8/layout/hierarchy4"/>
    <dgm:cxn modelId="{8560CA79-F56B-4442-8AE4-165CB6B431AE}" type="presParOf" srcId="{BD86BAF6-ADEA-1C47-8A25-A61F1791F04E}" destId="{07623DC5-1F4E-E441-BCD5-4340A0926DDD}" srcOrd="0" destOrd="0" presId="urn:microsoft.com/office/officeart/2005/8/layout/hierarchy4"/>
    <dgm:cxn modelId="{141E04A2-7EC3-7849-9DB6-B48AB6061647}" type="presParOf" srcId="{07623DC5-1F4E-E441-BCD5-4340A0926DDD}" destId="{AB01B503-AD99-F54C-9739-8D850DBE4F38}" srcOrd="0" destOrd="0" presId="urn:microsoft.com/office/officeart/2005/8/layout/hierarchy4"/>
    <dgm:cxn modelId="{EAAA7A5A-9388-1246-A941-54ECF21562CC}" type="presParOf" srcId="{07623DC5-1F4E-E441-BCD5-4340A0926DDD}" destId="{6558A768-02D2-B444-9269-F08E689BD1DD}" srcOrd="1" destOrd="0" presId="urn:microsoft.com/office/officeart/2005/8/layout/hierarchy4"/>
    <dgm:cxn modelId="{6A4DB44A-037B-2D41-82B4-2AB7A02FF345}" type="presParOf" srcId="{4C483F6A-C11F-514A-9A62-536566D13E2D}" destId="{5B69A646-1EDF-E941-B14A-A8AB78B6A4E9}" srcOrd="3" destOrd="0" presId="urn:microsoft.com/office/officeart/2005/8/layout/hierarchy4"/>
    <dgm:cxn modelId="{A1E376A9-2687-A742-A9E5-86A4734D0EC9}" type="presParOf" srcId="{4C483F6A-C11F-514A-9A62-536566D13E2D}" destId="{5E0DACBB-3BA3-DB44-8443-2F19B21F9097}" srcOrd="4" destOrd="0" presId="urn:microsoft.com/office/officeart/2005/8/layout/hierarchy4"/>
    <dgm:cxn modelId="{8E9ABBA9-4563-4A44-9112-10DE30F1F124}" type="presParOf" srcId="{5E0DACBB-3BA3-DB44-8443-2F19B21F9097}" destId="{B77B02B0-8045-3E4F-9FBA-98D927BE1340}" srcOrd="0" destOrd="0" presId="urn:microsoft.com/office/officeart/2005/8/layout/hierarchy4"/>
    <dgm:cxn modelId="{4D1DC51E-193E-FE4A-8BBA-9F760AFF0FB9}" type="presParOf" srcId="{5E0DACBB-3BA3-DB44-8443-2F19B21F9097}" destId="{D62176F7-BC6C-0E47-B4DE-73FB8599ABFA}" srcOrd="1" destOrd="0" presId="urn:microsoft.com/office/officeart/2005/8/layout/hierarchy4"/>
    <dgm:cxn modelId="{781556BE-1B12-574E-8822-85DA20FE5D9E}" type="presParOf" srcId="{5E0DACBB-3BA3-DB44-8443-2F19B21F9097}" destId="{E79C2F59-5468-4442-88F1-E466A413E9C7}" srcOrd="2" destOrd="0" presId="urn:microsoft.com/office/officeart/2005/8/layout/hierarchy4"/>
    <dgm:cxn modelId="{E99392D0-6031-3146-887C-55D7734A59CB}" type="presParOf" srcId="{E79C2F59-5468-4442-88F1-E466A413E9C7}" destId="{358C2498-C405-8749-85B4-4785408C1066}" srcOrd="0" destOrd="0" presId="urn:microsoft.com/office/officeart/2005/8/layout/hierarchy4"/>
    <dgm:cxn modelId="{CA3020E3-4A44-6A41-A719-A275647519E8}" type="presParOf" srcId="{358C2498-C405-8749-85B4-4785408C1066}" destId="{56C3B063-1355-B646-A01A-6CBEB3F7C813}" srcOrd="0" destOrd="0" presId="urn:microsoft.com/office/officeart/2005/8/layout/hierarchy4"/>
    <dgm:cxn modelId="{310F248A-34F5-F94E-B56E-06081F28CC61}" type="presParOf" srcId="{358C2498-C405-8749-85B4-4785408C1066}" destId="{69DE8013-1AC3-1844-8725-0342DBE7AFC8}" srcOrd="1" destOrd="0" presId="urn:microsoft.com/office/officeart/2005/8/layout/hierarchy4"/>
    <dgm:cxn modelId="{E458E1F2-CC20-F046-86ED-C4CD68449655}" type="presParOf" srcId="{358C2498-C405-8749-85B4-4785408C1066}" destId="{71F478B0-2966-6F49-A3F6-43233D580FE5}" srcOrd="2" destOrd="0" presId="urn:microsoft.com/office/officeart/2005/8/layout/hierarchy4"/>
    <dgm:cxn modelId="{93DCE802-9584-464F-B398-EA045ADB8E59}" type="presParOf" srcId="{71F478B0-2966-6F49-A3F6-43233D580FE5}" destId="{DBA476FA-E3D7-CA4A-AD8C-A1977F7B98D0}" srcOrd="0" destOrd="0" presId="urn:microsoft.com/office/officeart/2005/8/layout/hierarchy4"/>
    <dgm:cxn modelId="{EF6F0947-7F05-FA4E-B4CC-DE4131346EC6}" type="presParOf" srcId="{DBA476FA-E3D7-CA4A-AD8C-A1977F7B98D0}" destId="{79DF7D8F-404B-A743-8034-4944C80DBF1D}" srcOrd="0" destOrd="0" presId="urn:microsoft.com/office/officeart/2005/8/layout/hierarchy4"/>
    <dgm:cxn modelId="{44954DC3-BD80-B54F-A8F7-8541D235CE6E}" type="presParOf" srcId="{DBA476FA-E3D7-CA4A-AD8C-A1977F7B98D0}" destId="{94CC5CDF-3BFF-244B-A8DB-E35B2FE435D1}" srcOrd="1" destOrd="0" presId="urn:microsoft.com/office/officeart/2005/8/layout/hierarchy4"/>
    <dgm:cxn modelId="{B520281D-A1DC-4645-A0C5-317B098333CA}" type="presParOf" srcId="{E79C2F59-5468-4442-88F1-E466A413E9C7}" destId="{FF721D5C-8240-BC40-8431-A5E5E309285A}" srcOrd="1" destOrd="0" presId="urn:microsoft.com/office/officeart/2005/8/layout/hierarchy4"/>
    <dgm:cxn modelId="{EB3ED42F-AF60-2742-A34B-3F43D1B2C56E}" type="presParOf" srcId="{E79C2F59-5468-4442-88F1-E466A413E9C7}" destId="{53F9CF19-D810-2E4C-8FF5-9F3C97A0F983}" srcOrd="2" destOrd="0" presId="urn:microsoft.com/office/officeart/2005/8/layout/hierarchy4"/>
    <dgm:cxn modelId="{3FA642BF-4CEB-4E4D-A81E-36DEBCAECEA8}" type="presParOf" srcId="{53F9CF19-D810-2E4C-8FF5-9F3C97A0F983}" destId="{F2E58D05-5A1E-F342-A4B4-F75743A891B0}" srcOrd="0" destOrd="0" presId="urn:microsoft.com/office/officeart/2005/8/layout/hierarchy4"/>
    <dgm:cxn modelId="{24547C1E-11EA-7844-9412-1BD6A3D7AC39}" type="presParOf" srcId="{53F9CF19-D810-2E4C-8FF5-9F3C97A0F983}" destId="{06406580-058D-3946-8786-75931C619AD9}" srcOrd="1" destOrd="0" presId="urn:microsoft.com/office/officeart/2005/8/layout/hierarchy4"/>
    <dgm:cxn modelId="{DB589C8A-EE1D-E243-BBF4-9130DF046738}" type="presParOf" srcId="{53F9CF19-D810-2E4C-8FF5-9F3C97A0F983}" destId="{6672FFD2-1937-B74E-8964-6ACC24FF785B}" srcOrd="2" destOrd="0" presId="urn:microsoft.com/office/officeart/2005/8/layout/hierarchy4"/>
    <dgm:cxn modelId="{2135459F-A63F-2A40-BE9C-6AC843925CF6}" type="presParOf" srcId="{6672FFD2-1937-B74E-8964-6ACC24FF785B}" destId="{6E002F37-FF20-B94D-B501-01F0DCAF9142}" srcOrd="0" destOrd="0" presId="urn:microsoft.com/office/officeart/2005/8/layout/hierarchy4"/>
    <dgm:cxn modelId="{F9192FE7-7CBC-4C41-8975-C5C32F47146D}" type="presParOf" srcId="{6E002F37-FF20-B94D-B501-01F0DCAF9142}" destId="{4273ED92-4EEC-E045-87E0-011913A2537A}" srcOrd="0" destOrd="0" presId="urn:microsoft.com/office/officeart/2005/8/layout/hierarchy4"/>
    <dgm:cxn modelId="{07E23C87-C141-BE42-B8EF-D17A1463F573}" type="presParOf" srcId="{6E002F37-FF20-B94D-B501-01F0DCAF9142}" destId="{6569C120-3D6D-044A-9713-93A772980633}" srcOrd="1" destOrd="0" presId="urn:microsoft.com/office/officeart/2005/8/layout/hierarchy4"/>
  </dgm:cxnLst>
  <dgm:bg/>
  <dgm:whole>
    <a:ln>
      <a:prstDash val="dashDot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6A2574-7F02-E644-9229-108A838DA349}">
      <dsp:nvSpPr>
        <dsp:cNvPr id="0" name=""/>
        <dsp:cNvSpPr/>
      </dsp:nvSpPr>
      <dsp:spPr>
        <a:xfrm>
          <a:off x="2671" y="515"/>
          <a:ext cx="2025779" cy="480317"/>
        </a:xfrm>
        <a:prstGeom prst="roundRect">
          <a:avLst>
            <a:gd name="adj" fmla="val 10000"/>
          </a:avLst>
        </a:prstGeom>
        <a:solidFill>
          <a:schemeClr val="tx2">
            <a:lumMod val="75000"/>
            <a:lumOff val="2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>
              <a:solidFill>
                <a:schemeClr val="bg1"/>
              </a:solidFill>
            </a:rPr>
            <a:t>Registration</a:t>
          </a:r>
        </a:p>
      </dsp:txBody>
      <dsp:txXfrm>
        <a:off x="16739" y="14583"/>
        <a:ext cx="1997643" cy="452181"/>
      </dsp:txXfrm>
    </dsp:sp>
    <dsp:sp modelId="{88475DB9-1324-3146-B97C-2259F1484D3C}">
      <dsp:nvSpPr>
        <dsp:cNvPr id="0" name=""/>
        <dsp:cNvSpPr/>
      </dsp:nvSpPr>
      <dsp:spPr>
        <a:xfrm>
          <a:off x="2671" y="782179"/>
          <a:ext cx="972063" cy="13432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OEM, Reseller, etc.</a:t>
          </a:r>
        </a:p>
      </dsp:txBody>
      <dsp:txXfrm>
        <a:off x="31142" y="810650"/>
        <a:ext cx="915121" cy="1286303"/>
      </dsp:txXfrm>
    </dsp:sp>
    <dsp:sp modelId="{32897667-94E0-5C45-8203-D3BD05085147}">
      <dsp:nvSpPr>
        <dsp:cNvPr id="0" name=""/>
        <dsp:cNvSpPr/>
      </dsp:nvSpPr>
      <dsp:spPr>
        <a:xfrm>
          <a:off x="1056388" y="782179"/>
          <a:ext cx="972063" cy="13432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Customer</a:t>
          </a:r>
        </a:p>
      </dsp:txBody>
      <dsp:txXfrm>
        <a:off x="1084859" y="810650"/>
        <a:ext cx="915121" cy="1286303"/>
      </dsp:txXfrm>
    </dsp:sp>
    <dsp:sp modelId="{CB675886-4F08-F54E-A6D5-708D44798E54}">
      <dsp:nvSpPr>
        <dsp:cNvPr id="0" name=""/>
        <dsp:cNvSpPr/>
      </dsp:nvSpPr>
      <dsp:spPr>
        <a:xfrm>
          <a:off x="2191758" y="515"/>
          <a:ext cx="4133213" cy="480317"/>
        </a:xfrm>
        <a:prstGeom prst="roundRect">
          <a:avLst>
            <a:gd name="adj" fmla="val 10000"/>
          </a:avLst>
        </a:prstGeom>
        <a:solidFill>
          <a:schemeClr val="tx2">
            <a:lumMod val="75000"/>
            <a:lumOff val="2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>
              <a:solidFill>
                <a:schemeClr val="bg1"/>
              </a:solidFill>
            </a:rPr>
            <a:t>Provisioning</a:t>
          </a:r>
        </a:p>
      </dsp:txBody>
      <dsp:txXfrm>
        <a:off x="2205826" y="14583"/>
        <a:ext cx="4105077" cy="452181"/>
      </dsp:txXfrm>
    </dsp:sp>
    <dsp:sp modelId="{B9F3E37D-0C1B-2443-A87A-84B53F584A39}">
      <dsp:nvSpPr>
        <dsp:cNvPr id="0" name=""/>
        <dsp:cNvSpPr/>
      </dsp:nvSpPr>
      <dsp:spPr>
        <a:xfrm>
          <a:off x="2191758" y="782179"/>
          <a:ext cx="972063" cy="13432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User-driven</a:t>
          </a:r>
        </a:p>
      </dsp:txBody>
      <dsp:txXfrm>
        <a:off x="2220229" y="810650"/>
        <a:ext cx="915121" cy="1286303"/>
      </dsp:txXfrm>
    </dsp:sp>
    <dsp:sp modelId="{C2728B91-0708-E04A-A445-C5D9748DC2C5}">
      <dsp:nvSpPr>
        <dsp:cNvPr id="0" name=""/>
        <dsp:cNvSpPr/>
      </dsp:nvSpPr>
      <dsp:spPr>
        <a:xfrm>
          <a:off x="3245475" y="782179"/>
          <a:ext cx="972063" cy="13432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Hybrid Entra ID Join</a:t>
          </a:r>
        </a:p>
      </dsp:txBody>
      <dsp:txXfrm>
        <a:off x="3273946" y="810650"/>
        <a:ext cx="915121" cy="1286303"/>
      </dsp:txXfrm>
    </dsp:sp>
    <dsp:sp modelId="{8301E846-DEF6-BE4A-A374-1CEFE4B2DD2B}">
      <dsp:nvSpPr>
        <dsp:cNvPr id="0" name=""/>
        <dsp:cNvSpPr/>
      </dsp:nvSpPr>
      <dsp:spPr>
        <a:xfrm>
          <a:off x="4299191" y="782179"/>
          <a:ext cx="972063" cy="13432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Self-Deploying</a:t>
          </a:r>
        </a:p>
      </dsp:txBody>
      <dsp:txXfrm>
        <a:off x="4327662" y="810650"/>
        <a:ext cx="915121" cy="1286303"/>
      </dsp:txXfrm>
    </dsp:sp>
    <dsp:sp modelId="{3FCD8A64-8163-C040-B25F-229798ECB9C6}">
      <dsp:nvSpPr>
        <dsp:cNvPr id="0" name=""/>
        <dsp:cNvSpPr/>
      </dsp:nvSpPr>
      <dsp:spPr>
        <a:xfrm>
          <a:off x="5352908" y="782179"/>
          <a:ext cx="972063" cy="13432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Pre-Provisioning</a:t>
          </a:r>
        </a:p>
      </dsp:txBody>
      <dsp:txXfrm>
        <a:off x="5381379" y="810650"/>
        <a:ext cx="915121" cy="1286303"/>
      </dsp:txXfrm>
    </dsp:sp>
    <dsp:sp modelId="{B77B02B0-8045-3E4F-9FBA-98D927BE1340}">
      <dsp:nvSpPr>
        <dsp:cNvPr id="0" name=""/>
        <dsp:cNvSpPr/>
      </dsp:nvSpPr>
      <dsp:spPr>
        <a:xfrm>
          <a:off x="6488278" y="515"/>
          <a:ext cx="2025779" cy="480317"/>
        </a:xfrm>
        <a:prstGeom prst="roundRect">
          <a:avLst>
            <a:gd name="adj" fmla="val 10000"/>
          </a:avLst>
        </a:prstGeom>
        <a:solidFill>
          <a:schemeClr val="tx2">
            <a:lumMod val="75000"/>
            <a:lumOff val="2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>
              <a:solidFill>
                <a:schemeClr val="bg1"/>
              </a:solidFill>
            </a:rPr>
            <a:t>Reset/Reuse</a:t>
          </a:r>
        </a:p>
      </dsp:txBody>
      <dsp:txXfrm>
        <a:off x="6502346" y="14583"/>
        <a:ext cx="1997643" cy="452181"/>
      </dsp:txXfrm>
    </dsp:sp>
    <dsp:sp modelId="{56C3B063-1355-B646-A01A-6CBEB3F7C813}">
      <dsp:nvSpPr>
        <dsp:cNvPr id="0" name=""/>
        <dsp:cNvSpPr/>
      </dsp:nvSpPr>
      <dsp:spPr>
        <a:xfrm>
          <a:off x="6488278" y="782179"/>
          <a:ext cx="972063" cy="13432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Autopilot Reset</a:t>
          </a:r>
        </a:p>
      </dsp:txBody>
      <dsp:txXfrm>
        <a:off x="6516749" y="810650"/>
        <a:ext cx="915121" cy="1286303"/>
      </dsp:txXfrm>
    </dsp:sp>
    <dsp:sp modelId="{CF367470-5338-5D45-97DB-00C3B85BCB4B}">
      <dsp:nvSpPr>
        <dsp:cNvPr id="0" name=""/>
        <dsp:cNvSpPr/>
      </dsp:nvSpPr>
      <dsp:spPr>
        <a:xfrm>
          <a:off x="7541994" y="782179"/>
          <a:ext cx="972063" cy="13432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Other Resets</a:t>
          </a:r>
        </a:p>
      </dsp:txBody>
      <dsp:txXfrm>
        <a:off x="7570465" y="810650"/>
        <a:ext cx="915121" cy="12863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6A2574-7F02-E644-9229-108A838DA349}">
      <dsp:nvSpPr>
        <dsp:cNvPr id="0" name=""/>
        <dsp:cNvSpPr/>
      </dsp:nvSpPr>
      <dsp:spPr>
        <a:xfrm>
          <a:off x="453" y="1953"/>
          <a:ext cx="2716928" cy="440176"/>
        </a:xfrm>
        <a:prstGeom prst="roundRect">
          <a:avLst>
            <a:gd name="adj" fmla="val 10000"/>
          </a:avLst>
        </a:prstGeom>
        <a:solidFill>
          <a:schemeClr val="tx2">
            <a:lumMod val="75000"/>
            <a:lumOff val="2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chemeClr val="bg1"/>
              </a:solidFill>
            </a:rPr>
            <a:t>Registration</a:t>
          </a:r>
        </a:p>
      </dsp:txBody>
      <dsp:txXfrm>
        <a:off x="13345" y="14845"/>
        <a:ext cx="2691144" cy="414392"/>
      </dsp:txXfrm>
    </dsp:sp>
    <dsp:sp modelId="{88475DB9-1324-3146-B97C-2259F1484D3C}">
      <dsp:nvSpPr>
        <dsp:cNvPr id="0" name=""/>
        <dsp:cNvSpPr/>
      </dsp:nvSpPr>
      <dsp:spPr>
        <a:xfrm>
          <a:off x="453" y="621913"/>
          <a:ext cx="869138" cy="123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OEM, Reseller, etc.</a:t>
          </a:r>
        </a:p>
      </dsp:txBody>
      <dsp:txXfrm>
        <a:off x="25909" y="647369"/>
        <a:ext cx="818226" cy="1180075"/>
      </dsp:txXfrm>
    </dsp:sp>
    <dsp:sp modelId="{801DE6DB-079E-1A4B-B583-AA2B0BA5F6D9}">
      <dsp:nvSpPr>
        <dsp:cNvPr id="0" name=""/>
        <dsp:cNvSpPr/>
      </dsp:nvSpPr>
      <dsp:spPr>
        <a:xfrm>
          <a:off x="453" y="2032683"/>
          <a:ext cx="869138" cy="1230987"/>
        </a:xfrm>
        <a:prstGeom prst="roundRect">
          <a:avLst>
            <a:gd name="adj" fmla="val 10000"/>
          </a:avLst>
        </a:prstGeom>
        <a:noFill/>
        <a:ln>
          <a:solidFill>
            <a:schemeClr val="accent4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25909" y="2058139"/>
        <a:ext cx="818226" cy="1180075"/>
      </dsp:txXfrm>
    </dsp:sp>
    <dsp:sp modelId="{00ABDB0B-158F-0E49-91B0-E85E91CC2D36}">
      <dsp:nvSpPr>
        <dsp:cNvPr id="0" name=""/>
        <dsp:cNvSpPr/>
      </dsp:nvSpPr>
      <dsp:spPr>
        <a:xfrm>
          <a:off x="942599" y="621913"/>
          <a:ext cx="1774781" cy="123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Customer</a:t>
          </a:r>
        </a:p>
      </dsp:txBody>
      <dsp:txXfrm>
        <a:off x="978653" y="657967"/>
        <a:ext cx="1702673" cy="1158879"/>
      </dsp:txXfrm>
    </dsp:sp>
    <dsp:sp modelId="{80065535-F7EA-B343-AB71-6EB2E388AAD3}">
      <dsp:nvSpPr>
        <dsp:cNvPr id="0" name=""/>
        <dsp:cNvSpPr/>
      </dsp:nvSpPr>
      <dsp:spPr>
        <a:xfrm>
          <a:off x="942599" y="2032683"/>
          <a:ext cx="869138" cy="123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Customer</a:t>
          </a:r>
        </a:p>
      </dsp:txBody>
      <dsp:txXfrm>
        <a:off x="968055" y="2058139"/>
        <a:ext cx="818226" cy="1180075"/>
      </dsp:txXfrm>
    </dsp:sp>
    <dsp:sp modelId="{F48C4AC5-C25D-CC4D-84FA-7F6386DA0BC2}">
      <dsp:nvSpPr>
        <dsp:cNvPr id="0" name=""/>
        <dsp:cNvSpPr/>
      </dsp:nvSpPr>
      <dsp:spPr>
        <a:xfrm>
          <a:off x="1848242" y="2032683"/>
          <a:ext cx="869138" cy="1230987"/>
        </a:xfrm>
        <a:prstGeom prst="roundRect">
          <a:avLst>
            <a:gd name="adj" fmla="val 10000"/>
          </a:avLst>
        </a:prstGeom>
        <a:solidFill>
          <a:schemeClr val="bg2">
            <a:lumMod val="90000"/>
          </a:schemeClr>
        </a:solidFill>
        <a:ln>
          <a:solidFill>
            <a:schemeClr val="accent4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Device Association</a:t>
          </a:r>
        </a:p>
      </dsp:txBody>
      <dsp:txXfrm>
        <a:off x="1873698" y="2058139"/>
        <a:ext cx="818226" cy="1180075"/>
      </dsp:txXfrm>
    </dsp:sp>
    <dsp:sp modelId="{CB675886-4F08-F54E-A6D5-708D44798E54}">
      <dsp:nvSpPr>
        <dsp:cNvPr id="0" name=""/>
        <dsp:cNvSpPr/>
      </dsp:nvSpPr>
      <dsp:spPr>
        <a:xfrm>
          <a:off x="2863396" y="1953"/>
          <a:ext cx="3695578" cy="440176"/>
        </a:xfrm>
        <a:prstGeom prst="roundRect">
          <a:avLst>
            <a:gd name="adj" fmla="val 10000"/>
          </a:avLst>
        </a:prstGeom>
        <a:solidFill>
          <a:schemeClr val="tx2">
            <a:lumMod val="75000"/>
            <a:lumOff val="2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chemeClr val="bg1"/>
              </a:solidFill>
            </a:rPr>
            <a:t>Provisioning</a:t>
          </a:r>
        </a:p>
      </dsp:txBody>
      <dsp:txXfrm>
        <a:off x="2876288" y="14845"/>
        <a:ext cx="3669794" cy="414392"/>
      </dsp:txXfrm>
    </dsp:sp>
    <dsp:sp modelId="{B9F3E37D-0C1B-2443-A87A-84B53F584A39}">
      <dsp:nvSpPr>
        <dsp:cNvPr id="0" name=""/>
        <dsp:cNvSpPr/>
      </dsp:nvSpPr>
      <dsp:spPr>
        <a:xfrm>
          <a:off x="2863396" y="621913"/>
          <a:ext cx="869138" cy="123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User-driven</a:t>
          </a:r>
        </a:p>
      </dsp:txBody>
      <dsp:txXfrm>
        <a:off x="2888852" y="647369"/>
        <a:ext cx="818226" cy="1180075"/>
      </dsp:txXfrm>
    </dsp:sp>
    <dsp:sp modelId="{0B65FC80-126B-FC45-8B6B-988FA8CA4E55}">
      <dsp:nvSpPr>
        <dsp:cNvPr id="0" name=""/>
        <dsp:cNvSpPr/>
      </dsp:nvSpPr>
      <dsp:spPr>
        <a:xfrm>
          <a:off x="2863396" y="2032683"/>
          <a:ext cx="869138" cy="123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User-driven</a:t>
          </a:r>
        </a:p>
      </dsp:txBody>
      <dsp:txXfrm>
        <a:off x="2888852" y="2058139"/>
        <a:ext cx="818226" cy="1180075"/>
      </dsp:txXfrm>
    </dsp:sp>
    <dsp:sp modelId="{1AE0B84D-0B01-4549-AF52-EE8A6E1AD0F2}">
      <dsp:nvSpPr>
        <dsp:cNvPr id="0" name=""/>
        <dsp:cNvSpPr/>
      </dsp:nvSpPr>
      <dsp:spPr>
        <a:xfrm>
          <a:off x="3805543" y="621913"/>
          <a:ext cx="869138" cy="123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Hybrid Entra ID Join</a:t>
          </a:r>
        </a:p>
      </dsp:txBody>
      <dsp:txXfrm>
        <a:off x="3830999" y="647369"/>
        <a:ext cx="818226" cy="1180075"/>
      </dsp:txXfrm>
    </dsp:sp>
    <dsp:sp modelId="{A1485512-D382-C44C-B609-2292705820FF}">
      <dsp:nvSpPr>
        <dsp:cNvPr id="0" name=""/>
        <dsp:cNvSpPr/>
      </dsp:nvSpPr>
      <dsp:spPr>
        <a:xfrm>
          <a:off x="3805543" y="2032683"/>
          <a:ext cx="869138" cy="1230987"/>
        </a:xfrm>
        <a:prstGeom prst="roundRect">
          <a:avLst>
            <a:gd name="adj" fmla="val 10000"/>
          </a:avLst>
        </a:prstGeom>
        <a:noFill/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3830999" y="2058139"/>
        <a:ext cx="818226" cy="1180075"/>
      </dsp:txXfrm>
    </dsp:sp>
    <dsp:sp modelId="{1A8E233B-6682-714C-BD53-FA4856E91F14}">
      <dsp:nvSpPr>
        <dsp:cNvPr id="0" name=""/>
        <dsp:cNvSpPr/>
      </dsp:nvSpPr>
      <dsp:spPr>
        <a:xfrm>
          <a:off x="4747690" y="621913"/>
          <a:ext cx="869138" cy="123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Self-Deploying</a:t>
          </a:r>
        </a:p>
      </dsp:txBody>
      <dsp:txXfrm>
        <a:off x="4773146" y="647369"/>
        <a:ext cx="818226" cy="1180075"/>
      </dsp:txXfrm>
    </dsp:sp>
    <dsp:sp modelId="{6F80557E-2DD0-F246-B1EE-741E41E62783}">
      <dsp:nvSpPr>
        <dsp:cNvPr id="0" name=""/>
        <dsp:cNvSpPr/>
      </dsp:nvSpPr>
      <dsp:spPr>
        <a:xfrm>
          <a:off x="4747690" y="2032683"/>
          <a:ext cx="869138" cy="1230987"/>
        </a:xfrm>
        <a:prstGeom prst="roundRect">
          <a:avLst>
            <a:gd name="adj" fmla="val 10000"/>
          </a:avLst>
        </a:prstGeom>
        <a:noFill/>
        <a:ln>
          <a:solidFill>
            <a:schemeClr val="accent4"/>
          </a:solidFill>
          <a:prstDash val="sysDot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4773146" y="2058139"/>
        <a:ext cx="818226" cy="1180075"/>
      </dsp:txXfrm>
    </dsp:sp>
    <dsp:sp modelId="{2CED4645-7656-954E-B795-F5B39DE25B3D}">
      <dsp:nvSpPr>
        <dsp:cNvPr id="0" name=""/>
        <dsp:cNvSpPr/>
      </dsp:nvSpPr>
      <dsp:spPr>
        <a:xfrm>
          <a:off x="5689836" y="621913"/>
          <a:ext cx="869138" cy="123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Pre-Provisioning</a:t>
          </a:r>
        </a:p>
      </dsp:txBody>
      <dsp:txXfrm>
        <a:off x="5715292" y="647369"/>
        <a:ext cx="818226" cy="1180075"/>
      </dsp:txXfrm>
    </dsp:sp>
    <dsp:sp modelId="{AB01B503-AD99-F54C-9739-8D850DBE4F38}">
      <dsp:nvSpPr>
        <dsp:cNvPr id="0" name=""/>
        <dsp:cNvSpPr/>
      </dsp:nvSpPr>
      <dsp:spPr>
        <a:xfrm>
          <a:off x="5689836" y="2032683"/>
          <a:ext cx="869138" cy="1230987"/>
        </a:xfrm>
        <a:prstGeom prst="roundRect">
          <a:avLst>
            <a:gd name="adj" fmla="val 10000"/>
          </a:avLst>
        </a:prstGeom>
        <a:noFill/>
        <a:ln>
          <a:solidFill>
            <a:schemeClr val="accent4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5715292" y="2058139"/>
        <a:ext cx="818226" cy="1180075"/>
      </dsp:txXfrm>
    </dsp:sp>
    <dsp:sp modelId="{B77B02B0-8045-3E4F-9FBA-98D927BE1340}">
      <dsp:nvSpPr>
        <dsp:cNvPr id="0" name=""/>
        <dsp:cNvSpPr/>
      </dsp:nvSpPr>
      <dsp:spPr>
        <a:xfrm>
          <a:off x="6704991" y="1953"/>
          <a:ext cx="1811285" cy="440176"/>
        </a:xfrm>
        <a:prstGeom prst="roundRect">
          <a:avLst>
            <a:gd name="adj" fmla="val 10000"/>
          </a:avLst>
        </a:prstGeom>
        <a:solidFill>
          <a:schemeClr val="tx2">
            <a:lumMod val="75000"/>
            <a:lumOff val="2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chemeClr val="bg1"/>
              </a:solidFill>
            </a:rPr>
            <a:t>Reset/Reuse</a:t>
          </a:r>
        </a:p>
      </dsp:txBody>
      <dsp:txXfrm>
        <a:off x="6717883" y="14845"/>
        <a:ext cx="1785501" cy="414392"/>
      </dsp:txXfrm>
    </dsp:sp>
    <dsp:sp modelId="{56C3B063-1355-B646-A01A-6CBEB3F7C813}">
      <dsp:nvSpPr>
        <dsp:cNvPr id="0" name=""/>
        <dsp:cNvSpPr/>
      </dsp:nvSpPr>
      <dsp:spPr>
        <a:xfrm>
          <a:off x="6704991" y="621913"/>
          <a:ext cx="869138" cy="123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Autopilot Reset</a:t>
          </a:r>
        </a:p>
      </dsp:txBody>
      <dsp:txXfrm>
        <a:off x="6730447" y="647369"/>
        <a:ext cx="818226" cy="1180075"/>
      </dsp:txXfrm>
    </dsp:sp>
    <dsp:sp modelId="{79DF7D8F-404B-A743-8034-4944C80DBF1D}">
      <dsp:nvSpPr>
        <dsp:cNvPr id="0" name=""/>
        <dsp:cNvSpPr/>
      </dsp:nvSpPr>
      <dsp:spPr>
        <a:xfrm>
          <a:off x="6704991" y="2032683"/>
          <a:ext cx="869138" cy="123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Autopilot Reset</a:t>
          </a:r>
        </a:p>
      </dsp:txBody>
      <dsp:txXfrm>
        <a:off x="6730447" y="2058139"/>
        <a:ext cx="818226" cy="1180075"/>
      </dsp:txXfrm>
    </dsp:sp>
    <dsp:sp modelId="{F2E58D05-5A1E-F342-A4B4-F75743A891B0}">
      <dsp:nvSpPr>
        <dsp:cNvPr id="0" name=""/>
        <dsp:cNvSpPr/>
      </dsp:nvSpPr>
      <dsp:spPr>
        <a:xfrm>
          <a:off x="7647137" y="621913"/>
          <a:ext cx="869138" cy="123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Other Resets</a:t>
          </a:r>
        </a:p>
      </dsp:txBody>
      <dsp:txXfrm>
        <a:off x="7672593" y="647369"/>
        <a:ext cx="818226" cy="1180075"/>
      </dsp:txXfrm>
    </dsp:sp>
    <dsp:sp modelId="{4273ED92-4EEC-E045-87E0-011913A2537A}">
      <dsp:nvSpPr>
        <dsp:cNvPr id="0" name=""/>
        <dsp:cNvSpPr/>
      </dsp:nvSpPr>
      <dsp:spPr>
        <a:xfrm>
          <a:off x="7647137" y="2032683"/>
          <a:ext cx="869138" cy="123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Other Resets</a:t>
          </a:r>
        </a:p>
      </dsp:txBody>
      <dsp:txXfrm>
        <a:off x="7672593" y="2058139"/>
        <a:ext cx="818226" cy="11800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1452F5-A590-431B-8AED-A08FC3E9E6FC}" type="datetimeFigureOut">
              <a:rPr lang="en-SE" smtClean="0"/>
              <a:t>7/23/26</a:t>
            </a:fld>
            <a:endParaRPr lang="en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1FA367-AAF7-4FB4-9A2E-5A9FAF1E870A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46528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1FA367-AAF7-4FB4-9A2E-5A9FAF1E870A}" type="slidenum">
              <a:rPr lang="en-SE" smtClean="0"/>
              <a:t>1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057742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326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Windows 10 Modern IT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326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2D3714-B553-A044-BA72-366907BA36B5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326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428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package" Target="../embeddings/Microsoft_Visio_Drawing_4E5C3EFD.vsdx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package" Target="../embeddings/Microsoft_Visio_Drawing_4E5C3EFD.vsdx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1187621"/>
            <a:ext cx="8964185" cy="1793090"/>
          </a:xfrm>
          <a:noFill/>
        </p:spPr>
        <p:txBody>
          <a:bodyPr lIns="146304" tIns="91440" rIns="146304" bIns="91440" anchor="t" anchorCtr="0"/>
          <a:lstStyle>
            <a:lvl1pPr>
              <a:defRPr sz="5294" spc="-98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1" y="2982008"/>
            <a:ext cx="7171337" cy="1792326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7" name="Rectangle 6"/>
          <p:cNvSpPr/>
          <p:nvPr/>
        </p:nvSpPr>
        <p:spPr bwMode="gray">
          <a:xfrm>
            <a:off x="0" y="5646494"/>
            <a:ext cx="12191377" cy="121150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03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0E68A428-3186-F2E9-2573-35EE48C6E6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945" y="4973774"/>
            <a:ext cx="6228395" cy="362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642" tIns="44821" rIns="89642" bIns="44821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SE" sz="1765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F009EF22-EFA2-FBB4-F1BB-BFA0C2F7E8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81065"/>
            <a:ext cx="181099" cy="362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89642" tIns="44821" rIns="89642" bIns="44821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SE" sz="1765"/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8BD95C59-C71C-74A4-B250-A96C5A645B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661" y="5673206"/>
            <a:ext cx="5766663" cy="362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642" tIns="44821" rIns="89642" bIns="44821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SE" sz="1765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C699D67-D3E1-366C-319E-FF04D576C3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61" y="5768108"/>
            <a:ext cx="4003264" cy="100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9739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1691842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2686648"/>
            <a:ext cx="4795873" cy="1484704"/>
          </a:xfrm>
        </p:spPr>
        <p:txBody>
          <a:bodyPr wrap="square" anchor="ctr">
            <a:spAutoFit/>
          </a:bodyPr>
          <a:lstStyle>
            <a:lvl1pPr>
              <a:defRPr sz="4705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334350" y="0"/>
            <a:ext cx="6857650" cy="68561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80908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511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2652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valua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0302" y="289511"/>
            <a:ext cx="6904778" cy="899665"/>
          </a:xfrm>
        </p:spPr>
        <p:txBody>
          <a:bodyPr/>
          <a:lstStyle>
            <a:lvl1pPr>
              <a:defRPr sz="392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020303" y="4773828"/>
            <a:ext cx="6904016" cy="1793104"/>
          </a:xfrm>
        </p:spPr>
        <p:txBody>
          <a:bodyPr wrap="square">
            <a:noAutofit/>
          </a:bodyPr>
          <a:lstStyle>
            <a:lvl1pPr marL="0" indent="0">
              <a:spcBef>
                <a:spcPts val="1765"/>
              </a:spcBef>
              <a:buNone/>
              <a:defRPr sz="1961">
                <a:latin typeface="+mn-lt"/>
              </a:defRPr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Image of Ignite app on a Windows Device." title="Ignite event image">
            <a:extLst>
              <a:ext uri="{FF2B5EF4-FFF2-40B4-BE49-F238E27FC236}">
                <a16:creationId xmlns:a16="http://schemas.microsoft.com/office/drawing/2014/main" id="{E803C22C-E970-4ADA-A60C-5127C1C2C1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119" r="5881"/>
          <a:stretch/>
        </p:blipFill>
        <p:spPr>
          <a:xfrm>
            <a:off x="0" y="-1"/>
            <a:ext cx="4828867" cy="685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9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189176"/>
            <a:ext cx="12192000" cy="5668824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2" tIns="45722" rIns="45722" bIns="4572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spcBef>
                <a:spcPct val="0"/>
              </a:spcBef>
              <a:spcAft>
                <a:spcPct val="0"/>
              </a:spcAft>
            </a:pPr>
            <a:endParaRPr lang="en-US" sz="1765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39" y="1197322"/>
            <a:ext cx="11653522" cy="2225866"/>
          </a:xfrm>
        </p:spPr>
        <p:txBody>
          <a:bodyPr/>
          <a:lstStyle>
            <a:lvl1pPr marL="0" indent="0">
              <a:buNone/>
              <a:defRPr sz="3235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39726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73090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798516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30292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6075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69240" y="6099190"/>
            <a:ext cx="4482124" cy="46774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79285" tIns="179285" rIns="179285" bIns="179285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2Pint </a:t>
            </a:r>
            <a:r>
              <a:rPr lang="en-US" sz="686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SoftwareAB</a:t>
            </a:r>
            <a:r>
              <a:rPr lang="en-US" sz="686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. All rights reserved. </a:t>
            </a:r>
          </a:p>
        </p:txBody>
      </p:sp>
      <p:sp>
        <p:nvSpPr>
          <p:cNvPr id="18" name="Rectangle 2">
            <a:extLst>
              <a:ext uri="{FF2B5EF4-FFF2-40B4-BE49-F238E27FC236}">
                <a16:creationId xmlns:a16="http://schemas.microsoft.com/office/drawing/2014/main" id="{9C0507AC-B18C-7997-4EF5-6B77B8F520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9981" y="1400341"/>
            <a:ext cx="181099" cy="362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89642" tIns="44821" rIns="89642" bIns="44821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SE" sz="1765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A26E937-6ED7-E804-0C26-A35D410AC652}"/>
              </a:ext>
            </a:extLst>
          </p:cNvPr>
          <p:cNvGrpSpPr/>
          <p:nvPr/>
        </p:nvGrpSpPr>
        <p:grpSpPr>
          <a:xfrm>
            <a:off x="269240" y="111794"/>
            <a:ext cx="2802706" cy="1010172"/>
            <a:chOff x="3542208" y="3240764"/>
            <a:chExt cx="2858906" cy="1030282"/>
          </a:xfrm>
        </p:grpSpPr>
        <p:graphicFrame>
          <p:nvGraphicFramePr>
            <p:cNvPr id="24" name="Object 23">
              <a:extLst>
                <a:ext uri="{FF2B5EF4-FFF2-40B4-BE49-F238E27FC236}">
                  <a16:creationId xmlns:a16="http://schemas.microsoft.com/office/drawing/2014/main" id="{1D7080A6-6BDB-B898-A0BE-1797F4E3D58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41620386"/>
                </p:ext>
              </p:extLst>
            </p:nvPr>
          </p:nvGraphicFramePr>
          <p:xfrm>
            <a:off x="3542208" y="3469582"/>
            <a:ext cx="649480" cy="5570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Visio" r:id="rId2" imgW="1739820" imgH="1492062" progId="Visio.Drawing.15">
                    <p:embed/>
                  </p:oleObj>
                </mc:Choice>
                <mc:Fallback>
                  <p:oleObj name="Visio" r:id="rId2" imgW="1739820" imgH="1492062" progId="Visio.Drawing.15">
                    <p:embed/>
                    <p:pic>
                      <p:nvPicPr>
                        <p:cNvPr id="24" name="Object 23">
                          <a:extLst>
                            <a:ext uri="{FF2B5EF4-FFF2-40B4-BE49-F238E27FC236}">
                              <a16:creationId xmlns:a16="http://schemas.microsoft.com/office/drawing/2014/main" id="{1D7080A6-6BDB-B898-A0BE-1797F4E3D580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42208" y="3469582"/>
                          <a:ext cx="649480" cy="557036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3230BC9-0A0E-DA40-2C1E-F7E838191CAF}"/>
                </a:ext>
              </a:extLst>
            </p:cNvPr>
            <p:cNvSpPr txBox="1"/>
            <p:nvPr/>
          </p:nvSpPr>
          <p:spPr>
            <a:xfrm>
              <a:off x="4191687" y="3240764"/>
              <a:ext cx="2209427" cy="10302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784"/>
                </a:spcAft>
              </a:pPr>
              <a:r>
                <a:rPr lang="sv" sz="5882">
                  <a:solidFill>
                    <a:srgbClr val="0078D7"/>
                  </a:solidFill>
                  <a:effectLst/>
                  <a:latin typeface="Segoe UI Variable Display" pitchFamily="2" charset="0"/>
                  <a:ea typeface="Calibri" panose="020F0502020204030204" pitchFamily="34" charset="0"/>
                  <a:cs typeface="Segoe UI Variable Display" pitchFamily="2" charset="0"/>
                </a:rPr>
                <a:t>2Pint</a:t>
              </a:r>
              <a:endParaRPr lang="en-SE" sz="5882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48689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39" y="1189177"/>
            <a:ext cx="11653523" cy="2396047"/>
          </a:xfrm>
          <a:prstGeom prst="rect">
            <a:avLst/>
          </a:prstGeom>
        </p:spPr>
        <p:txBody>
          <a:bodyPr/>
          <a:lstStyle>
            <a:lvl1pPr marL="284790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352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60241" indent="-275453">
              <a:buClr>
                <a:schemeClr val="tx1"/>
              </a:buClr>
              <a:buSzPct val="90000"/>
              <a:buFont typeface="Arial" pitchFamily="34" charset="0"/>
              <a:buChar char="•"/>
              <a:defRPr sz="3137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5031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2745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9128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2353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3225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196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38876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27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030061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60892-4AEA-5316-5AF7-16F1ACA40D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F01BEF-09C2-C4DC-D064-1298D74550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517065"/>
          </a:xfrm>
        </p:spPr>
        <p:txBody>
          <a:bodyPr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B69947-5267-7188-F04B-A8B71EDE2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2DA34-5CF7-420B-B9CA-EFC66C6B01FF}" type="datetimeFigureOut">
              <a:rPr lang="en-SE" smtClean="0"/>
              <a:t>7/23/26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DD3FE2-0DDF-B2D7-1A54-8054FF7E0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6A60F2-561E-ACFA-88E7-D8BDDDDD1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4C91-EB06-423D-8FEF-92F525A2F64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9962772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ounded Rectangle 48"/>
          <p:cNvSpPr/>
          <p:nvPr userDrawn="1"/>
        </p:nvSpPr>
        <p:spPr>
          <a:xfrm>
            <a:off x="2119086" y="696729"/>
            <a:ext cx="10072914" cy="75233"/>
          </a:xfrm>
          <a:prstGeom prst="roundRect">
            <a:avLst/>
          </a:prstGeom>
          <a:solidFill>
            <a:srgbClr val="F5A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latin typeface="Calibri" pitchFamily="34" charset="0"/>
            </a:endParaRPr>
          </a:p>
        </p:txBody>
      </p:sp>
      <p:sp>
        <p:nvSpPr>
          <p:cNvPr id="57" name="Text Placeholder 3"/>
          <p:cNvSpPr>
            <a:spLocks noGrp="1"/>
          </p:cNvSpPr>
          <p:nvPr>
            <p:ph type="body" sz="quarter" idx="25" hasCustomPrompt="1"/>
          </p:nvPr>
        </p:nvSpPr>
        <p:spPr>
          <a:xfrm>
            <a:off x="2336801" y="130175"/>
            <a:ext cx="7919904" cy="563563"/>
          </a:xfrm>
        </p:spPr>
        <p:txBody>
          <a:bodyPr>
            <a:noAutofit/>
          </a:bodyPr>
          <a:lstStyle>
            <a:lvl1pPr marL="0" indent="0" algn="ctr">
              <a:buNone/>
              <a:defRPr lang="en-US" sz="3600" b="1" kern="1200" dirty="0">
                <a:solidFill>
                  <a:srgbClr val="FFC000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3127456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  <a:ea typeface="Roboto Light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0" y="1189177"/>
            <a:ext cx="11655078" cy="2263268"/>
          </a:xfrm>
        </p:spPr>
        <p:txBody>
          <a:bodyPr>
            <a:spAutoFit/>
          </a:bodyPr>
          <a:lstStyle>
            <a:lvl1pPr marL="0" indent="0">
              <a:buNone/>
              <a:defRPr>
                <a:latin typeface="+mj-lt"/>
                <a:ea typeface="Roboto Light" panose="02000000000000000000" pitchFamily="2" charset="0"/>
              </a:defRPr>
            </a:lvl1pPr>
            <a:lvl2pPr marL="224097" indent="0">
              <a:buNone/>
              <a:defRPr>
                <a:latin typeface="+mj-lt"/>
                <a:ea typeface="Roboto Light" panose="02000000000000000000" pitchFamily="2" charset="0"/>
              </a:defRPr>
            </a:lvl2pPr>
            <a:lvl3pPr marL="448193" indent="0">
              <a:buNone/>
              <a:defRPr>
                <a:latin typeface="+mj-lt"/>
                <a:ea typeface="Roboto Light" panose="02000000000000000000" pitchFamily="2" charset="0"/>
              </a:defRPr>
            </a:lvl3pPr>
            <a:lvl4pPr marL="672290" indent="0">
              <a:buNone/>
              <a:defRPr>
                <a:latin typeface="+mj-lt"/>
                <a:ea typeface="Roboto Light" panose="02000000000000000000" pitchFamily="2" charset="0"/>
              </a:defRPr>
            </a:lvl4pPr>
            <a:lvl5pPr marL="896386" indent="0">
              <a:buNone/>
              <a:defRPr>
                <a:latin typeface="+mj-lt"/>
                <a:ea typeface="Roboto Light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17598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559AD5-2C84-F970-B9D2-2C65C3F427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Trebuchet MS" panose="020B0603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9AE9DD-7D8D-6DAE-5C25-586142384C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 lang="en-US" sz="2800" kern="1200" dirty="0">
                <a:solidFill>
                  <a:srgbClr val="FFC000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74D37D-D19A-E37F-FFB7-0A9D8648C4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Trebuchet MS" panose="020B0603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7D989B-193F-BA8B-39F3-D88D3BAC56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rgbClr val="FFC000"/>
                </a:solidFill>
                <a:latin typeface="Trebuchet MS" panose="020B0603020202020204" pitchFamily="34" charset="0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  <p:sp>
        <p:nvSpPr>
          <p:cNvPr id="10" name="Rounded Rectangle 48">
            <a:extLst>
              <a:ext uri="{FF2B5EF4-FFF2-40B4-BE49-F238E27FC236}">
                <a16:creationId xmlns:a16="http://schemas.microsoft.com/office/drawing/2014/main" id="{04674EA1-1826-C67A-1955-0AAF96BC39E5}"/>
              </a:ext>
            </a:extLst>
          </p:cNvPr>
          <p:cNvSpPr/>
          <p:nvPr userDrawn="1"/>
        </p:nvSpPr>
        <p:spPr>
          <a:xfrm>
            <a:off x="2119086" y="696729"/>
            <a:ext cx="10072914" cy="75233"/>
          </a:xfrm>
          <a:prstGeom prst="roundRect">
            <a:avLst/>
          </a:prstGeom>
          <a:solidFill>
            <a:srgbClr val="F5A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latin typeface="Calibri" pitchFamily="34" charset="0"/>
            </a:endParaRP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CAA381A-D94F-0312-0FFA-D5902D7EA16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336801" y="130175"/>
            <a:ext cx="7925412" cy="563563"/>
          </a:xfrm>
        </p:spPr>
        <p:txBody>
          <a:bodyPr>
            <a:noAutofit/>
          </a:bodyPr>
          <a:lstStyle>
            <a:lvl1pPr marL="0" indent="0" algn="ctr">
              <a:buNone/>
              <a:defRPr lang="en-US" sz="3600" b="1" kern="1200" dirty="0">
                <a:solidFill>
                  <a:srgbClr val="FFC000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529113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bg>
      <p:bgPr>
        <a:solidFill>
          <a:srgbClr val="1E1E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2E62B67-4AB4-544B-F939-BA32F870AA2F}"/>
              </a:ext>
            </a:extLst>
          </p:cNvPr>
          <p:cNvSpPr/>
          <p:nvPr userDrawn="1"/>
        </p:nvSpPr>
        <p:spPr>
          <a:xfrm>
            <a:off x="-95250" y="2047875"/>
            <a:ext cx="12401550" cy="3486150"/>
          </a:xfrm>
          <a:prstGeom prst="rect">
            <a:avLst/>
          </a:prstGeom>
          <a:solidFill>
            <a:srgbClr val="2D2D2D"/>
          </a:solidFill>
          <a:ln w="57150">
            <a:solidFill>
              <a:srgbClr val="F5A6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15DB59-24CE-4288-A189-5B6A93460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8256" y="2807561"/>
            <a:ext cx="9696733" cy="820355"/>
          </a:xfrm>
        </p:spPr>
        <p:txBody>
          <a:bodyPr/>
          <a:lstStyle>
            <a:lvl1pPr>
              <a:defRPr lang="en-US" sz="3600" b="1" kern="1200">
                <a:solidFill>
                  <a:srgbClr val="F5A623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A51CF2C-B358-443B-A6B6-1DD371ABF0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047774" y="3709333"/>
            <a:ext cx="9696552" cy="820737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9284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9AE9DD-7D8D-6DAE-5C25-586142384C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603996"/>
            <a:ext cx="5157787" cy="4853954"/>
          </a:xfr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 lang="en-US" sz="2800" kern="1200" dirty="0">
                <a:solidFill>
                  <a:srgbClr val="FFC000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7D989B-193F-BA8B-39F3-D88D3BAC56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603996"/>
            <a:ext cx="5183188" cy="4853954"/>
          </a:xfr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rgbClr val="FFC000"/>
                </a:solidFill>
                <a:latin typeface="Trebuchet MS" panose="020B0603020202020204" pitchFamily="34" charset="0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  <p:sp>
        <p:nvSpPr>
          <p:cNvPr id="10" name="Rounded Rectangle 48">
            <a:extLst>
              <a:ext uri="{FF2B5EF4-FFF2-40B4-BE49-F238E27FC236}">
                <a16:creationId xmlns:a16="http://schemas.microsoft.com/office/drawing/2014/main" id="{04674EA1-1826-C67A-1955-0AAF96BC39E5}"/>
              </a:ext>
            </a:extLst>
          </p:cNvPr>
          <p:cNvSpPr/>
          <p:nvPr userDrawn="1"/>
        </p:nvSpPr>
        <p:spPr>
          <a:xfrm>
            <a:off x="2119086" y="696729"/>
            <a:ext cx="10072914" cy="75233"/>
          </a:xfrm>
          <a:prstGeom prst="roundRect">
            <a:avLst/>
          </a:prstGeom>
          <a:solidFill>
            <a:srgbClr val="F5A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latin typeface="Calibri" pitchFamily="34" charset="0"/>
            </a:endParaRP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CAA381A-D94F-0312-0FFA-D5902D7EA16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336801" y="130175"/>
            <a:ext cx="7925412" cy="563563"/>
          </a:xfrm>
        </p:spPr>
        <p:txBody>
          <a:bodyPr>
            <a:noAutofit/>
          </a:bodyPr>
          <a:lstStyle>
            <a:lvl1pPr marL="0" indent="0" algn="ctr">
              <a:buNone/>
              <a:defRPr lang="en-US" sz="3600" b="1" kern="1200" dirty="0">
                <a:solidFill>
                  <a:srgbClr val="FFC000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016759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ounded Rectangle 48"/>
          <p:cNvSpPr/>
          <p:nvPr userDrawn="1"/>
        </p:nvSpPr>
        <p:spPr>
          <a:xfrm>
            <a:off x="2119086" y="696729"/>
            <a:ext cx="10072914" cy="75233"/>
          </a:xfrm>
          <a:prstGeom prst="roundRect">
            <a:avLst/>
          </a:prstGeom>
          <a:solidFill>
            <a:srgbClr val="F5A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latin typeface="Calibri" pitchFamily="34" charset="0"/>
            </a:endParaRPr>
          </a:p>
        </p:txBody>
      </p:sp>
      <p:sp>
        <p:nvSpPr>
          <p:cNvPr id="57" name="Text Placeholder 3"/>
          <p:cNvSpPr>
            <a:spLocks noGrp="1"/>
          </p:cNvSpPr>
          <p:nvPr>
            <p:ph type="body" sz="quarter" idx="25" hasCustomPrompt="1"/>
          </p:nvPr>
        </p:nvSpPr>
        <p:spPr>
          <a:xfrm>
            <a:off x="2336801" y="130175"/>
            <a:ext cx="7925412" cy="563563"/>
          </a:xfrm>
        </p:spPr>
        <p:txBody>
          <a:bodyPr>
            <a:noAutofit/>
          </a:bodyPr>
          <a:lstStyle>
            <a:lvl1pPr marL="0" indent="0" algn="ctr">
              <a:buNone/>
              <a:defRPr lang="en-US" sz="3600" b="1" kern="1200" dirty="0">
                <a:solidFill>
                  <a:srgbClr val="FFC000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4DB40FE7-08C9-D24E-1B55-18E56302CB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5202" y="1625600"/>
            <a:ext cx="11543438" cy="4875784"/>
          </a:xfrm>
        </p:spPr>
        <p:txBody>
          <a:bodyPr>
            <a:normAutofit/>
          </a:bodyPr>
          <a:lstStyle>
            <a:lvl1pPr>
              <a:defRPr lang="en-US" sz="3200" kern="1200" dirty="0">
                <a:solidFill>
                  <a:srgbClr val="FFC000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>
              <a:defRPr sz="2800">
                <a:latin typeface="Trebuchet MS" panose="020B0603020202020204" pitchFamily="34" charset="0"/>
              </a:defRPr>
            </a:lvl2pPr>
            <a:lvl3pPr>
              <a:defRPr sz="2400">
                <a:latin typeface="Trebuchet MS" panose="020B0603020202020204" pitchFamily="34" charset="0"/>
              </a:defRPr>
            </a:lvl3pPr>
            <a:lvl4pPr>
              <a:defRPr sz="2000">
                <a:latin typeface="Trebuchet MS" panose="020B0603020202020204" pitchFamily="34" charset="0"/>
              </a:defRPr>
            </a:lvl4pPr>
            <a:lvl5pPr>
              <a:defRPr sz="2000"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9100414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6"/>
          </p:nvPr>
        </p:nvSpPr>
        <p:spPr>
          <a:xfrm>
            <a:off x="435202" y="1512606"/>
            <a:ext cx="11277600" cy="5026332"/>
          </a:xfrm>
          <a:solidFill>
            <a:schemeClr val="tx2">
              <a:lumMod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2"/>
                </a:solidFill>
                <a:latin typeface="Consolas" panose="020B0609020204030204" pitchFamily="49" charset="0"/>
              </a:defRPr>
            </a:lvl1pPr>
            <a:lvl2pPr>
              <a:defRPr sz="1800">
                <a:solidFill>
                  <a:srgbClr val="010101"/>
                </a:solidFill>
              </a:defRPr>
            </a:lvl2pPr>
            <a:lvl3pPr>
              <a:defRPr sz="1600">
                <a:solidFill>
                  <a:srgbClr val="010101"/>
                </a:solidFill>
              </a:defRPr>
            </a:lvl3pPr>
            <a:lvl4pPr>
              <a:defRPr sz="1400">
                <a:solidFill>
                  <a:srgbClr val="010101"/>
                </a:solidFill>
              </a:defRPr>
            </a:lvl4pPr>
            <a:lvl5pPr>
              <a:defRPr sz="1400">
                <a:solidFill>
                  <a:srgbClr val="01010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Rounded Rectangle 48">
            <a:extLst>
              <a:ext uri="{FF2B5EF4-FFF2-40B4-BE49-F238E27FC236}">
                <a16:creationId xmlns:a16="http://schemas.microsoft.com/office/drawing/2014/main" id="{F8986EA4-408A-2F4F-84E9-451A5A8E925D}"/>
              </a:ext>
            </a:extLst>
          </p:cNvPr>
          <p:cNvSpPr/>
          <p:nvPr userDrawn="1"/>
        </p:nvSpPr>
        <p:spPr>
          <a:xfrm>
            <a:off x="2119086" y="696729"/>
            <a:ext cx="10072914" cy="75233"/>
          </a:xfrm>
          <a:prstGeom prst="roundRect">
            <a:avLst/>
          </a:prstGeom>
          <a:solidFill>
            <a:srgbClr val="F5A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latin typeface="Calibri" pitchFamily="34" charset="0"/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784C0C6B-6581-3193-126E-E711A6DFE86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336801" y="130175"/>
            <a:ext cx="7925412" cy="563563"/>
          </a:xfrm>
        </p:spPr>
        <p:txBody>
          <a:bodyPr>
            <a:noAutofit/>
          </a:bodyPr>
          <a:lstStyle>
            <a:lvl1pPr marL="0" indent="0" algn="ctr">
              <a:buNone/>
              <a:defRPr lang="en-US" sz="3600" b="1" kern="1200" dirty="0">
                <a:solidFill>
                  <a:srgbClr val="FFC000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0343047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1196743"/>
            <a:ext cx="8964185" cy="1793090"/>
          </a:xfrm>
          <a:noFill/>
        </p:spPr>
        <p:txBody>
          <a:bodyPr lIns="146304" tIns="91440" rIns="146304" bIns="91440" anchor="t" anchorCtr="0"/>
          <a:lstStyle>
            <a:lvl1pPr>
              <a:defRPr sz="5294" spc="-98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1" y="2991130"/>
            <a:ext cx="7171337" cy="1792326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7" name="Rectangle 6"/>
          <p:cNvSpPr/>
          <p:nvPr/>
        </p:nvSpPr>
        <p:spPr bwMode="gray">
          <a:xfrm>
            <a:off x="0" y="5646494"/>
            <a:ext cx="12191377" cy="121150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03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0C1A69A-B189-3987-8658-12C67C466E11}"/>
              </a:ext>
            </a:extLst>
          </p:cNvPr>
          <p:cNvGrpSpPr/>
          <p:nvPr/>
        </p:nvGrpSpPr>
        <p:grpSpPr>
          <a:xfrm>
            <a:off x="269301" y="5747161"/>
            <a:ext cx="2802706" cy="1010172"/>
            <a:chOff x="3542208" y="3240764"/>
            <a:chExt cx="2858906" cy="1030282"/>
          </a:xfrm>
        </p:grpSpPr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34E42EB7-174D-A25F-EA74-40CA539039F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41620386"/>
                </p:ext>
              </p:extLst>
            </p:nvPr>
          </p:nvGraphicFramePr>
          <p:xfrm>
            <a:off x="3542208" y="3469582"/>
            <a:ext cx="649480" cy="5570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Visio" r:id="rId2" imgW="1739820" imgH="1492062" progId="Visio.Drawing.15">
                    <p:embed/>
                  </p:oleObj>
                </mc:Choice>
                <mc:Fallback>
                  <p:oleObj name="Visio" r:id="rId2" imgW="1739820" imgH="1492062" progId="Visio.Drawing.15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34E42EB7-174D-A25F-EA74-40CA539039F7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42208" y="3469582"/>
                          <a:ext cx="649480" cy="557036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6AEE48F-D398-AC43-E705-28019F44223D}"/>
                </a:ext>
              </a:extLst>
            </p:cNvPr>
            <p:cNvSpPr txBox="1"/>
            <p:nvPr/>
          </p:nvSpPr>
          <p:spPr>
            <a:xfrm>
              <a:off x="4191687" y="3240764"/>
              <a:ext cx="2209427" cy="10302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784"/>
                </a:spcAft>
              </a:pPr>
              <a:r>
                <a:rPr lang="sv" sz="5882">
                  <a:solidFill>
                    <a:srgbClr val="0078D7"/>
                  </a:solidFill>
                  <a:effectLst/>
                  <a:latin typeface="Segoe UI Variable Display" pitchFamily="2" charset="0"/>
                  <a:ea typeface="Calibri" panose="020F0502020204030204" pitchFamily="34" charset="0"/>
                  <a:cs typeface="Segoe UI Variable Display" pitchFamily="2" charset="0"/>
                </a:rPr>
                <a:t>2Pint</a:t>
              </a:r>
              <a:endParaRPr lang="en-SE" sz="5882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10390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0" y="1189177"/>
            <a:ext cx="11655078" cy="2263268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6413193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9303" y="1187644"/>
            <a:ext cx="11655078" cy="22665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7470198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7644"/>
            <a:ext cx="5378548" cy="2115402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941" b="0">
                <a:latin typeface="+mn-lt"/>
              </a:defRPr>
            </a:lvl1pPr>
            <a:lvl2pPr marL="250553" indent="0">
              <a:buFont typeface="Wingdings" panose="05000000000000000000" pitchFamily="2" charset="2"/>
              <a:buNone/>
              <a:defRPr sz="2353" b="0"/>
            </a:lvl2pPr>
            <a:lvl3pPr marL="441968" indent="0">
              <a:buFont typeface="Wingdings" panose="05000000000000000000" pitchFamily="2" charset="2"/>
              <a:buNone/>
              <a:tabLst/>
              <a:defRPr sz="2157" b="0"/>
            </a:lvl3pPr>
            <a:lvl4pPr marL="639608" indent="0">
              <a:buFont typeface="Wingdings" panose="05000000000000000000" pitchFamily="2" charset="2"/>
              <a:buNone/>
              <a:defRPr sz="2157" b="0"/>
            </a:lvl4pPr>
            <a:lvl5pPr marL="837250" indent="0">
              <a:buFont typeface="Wingdings" panose="05000000000000000000" pitchFamily="2" charset="2"/>
              <a:buNone/>
              <a:tabLst/>
              <a:defRPr sz="2157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7644"/>
            <a:ext cx="5378548" cy="2429576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2941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0553" indent="0">
              <a:buFont typeface="Arial" panose="020B0604020202020204" pitchFamily="34" charset="0"/>
              <a:buNone/>
              <a:defRPr lang="en-US" sz="2353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41968" indent="0">
              <a:buFont typeface="Arial" panose="020B0604020202020204" pitchFamily="34" charset="0"/>
              <a:buNone/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39608" indent="0">
              <a:buFont typeface="Arial" panose="020B0604020202020204" pitchFamily="34" charset="0"/>
              <a:buNone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37250" indent="0">
              <a:buFont typeface="Arial" panose="020B0604020202020204" pitchFamily="34" charset="0"/>
              <a:buNone/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04217" marR="0" lvl="0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Click to edit Master text styles</a:t>
            </a:r>
          </a:p>
          <a:p>
            <a:pPr marL="504217" marR="0" lvl="1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04217" marR="0" lvl="2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04217" marR="0" lvl="3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04217" marR="0" lvl="4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13183470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7644"/>
            <a:ext cx="5378548" cy="2115402"/>
          </a:xfrm>
        </p:spPr>
        <p:txBody>
          <a:bodyPr wrap="square">
            <a:spAutoFit/>
          </a:bodyPr>
          <a:lstStyle>
            <a:lvl1pPr marL="227209" indent="-227209"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941" b="0">
                <a:latin typeface="+mn-lt"/>
              </a:defRPr>
            </a:lvl1pPr>
            <a:lvl2pPr marL="418625" indent="-168072">
              <a:buFont typeface="Wingdings" panose="05000000000000000000" pitchFamily="2" charset="2"/>
              <a:buChar char=""/>
              <a:defRPr sz="2353" b="0"/>
            </a:lvl2pPr>
            <a:lvl3pPr marL="627160" indent="-185191">
              <a:buFont typeface="Wingdings" panose="05000000000000000000" pitchFamily="2" charset="2"/>
              <a:buChar char=""/>
              <a:tabLst/>
              <a:defRPr sz="2157" b="0"/>
            </a:lvl3pPr>
            <a:lvl4pPr marL="812350" indent="-172742">
              <a:buFont typeface="Wingdings" panose="05000000000000000000" pitchFamily="2" charset="2"/>
              <a:buChar char=""/>
              <a:defRPr sz="2157" b="0"/>
            </a:lvl4pPr>
            <a:lvl5pPr marL="1003766" indent="-166517">
              <a:buFont typeface="Wingdings" panose="05000000000000000000" pitchFamily="2" charset="2"/>
              <a:buChar char=""/>
              <a:tabLst/>
              <a:defRPr sz="2157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7644"/>
            <a:ext cx="5378548" cy="2429576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1"/>
              </a:buClr>
              <a:buFont typeface="Arial" pitchFamily="34" charset="0"/>
              <a:buChar char="•"/>
              <a:defRPr lang="en-US" sz="2941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86698" indent="-336145">
              <a:defRPr lang="en-US" sz="2353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78113" indent="-336145"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75753" indent="-336145"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73395" indent="-336145"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27209" marR="0" lvl="0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Click to edit Master text styles</a:t>
            </a:r>
          </a:p>
          <a:p>
            <a:pPr marL="227209" marR="0" lvl="1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27209" marR="0" lvl="2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27209" marR="0" lvl="3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27209" marR="0" lvl="4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446396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9303" y="1187644"/>
            <a:ext cx="11655078" cy="2263268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0399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49901638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er Evidence Slide">
    <p:bg bwMode="gray"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078D7"/>
                </a:solidFill>
              </a:defRPr>
            </a:lvl1pPr>
          </a:lstStyle>
          <a:p>
            <a:r>
              <a:rPr lang="en-US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69239" y="1406078"/>
            <a:ext cx="5378549" cy="1791549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353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353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Click icon to add picture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6095999" y="4773828"/>
            <a:ext cx="5829081" cy="1793104"/>
          </a:xfrm>
          <a:prstGeom prst="rect">
            <a:avLst/>
          </a:prstGeom>
          <a:solidFill>
            <a:srgbClr val="0078D7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79285" tIns="143428" rIns="179285" bIns="143428" numCol="1" rtlCol="0" anchor="ctr" anchorCtr="0" compatLnSpc="1">
            <a:prstTxWarp prst="textNoShape">
              <a:avLst/>
            </a:prstTxWarp>
          </a:bodyPr>
          <a:lstStyle/>
          <a:p>
            <a:pPr algn="ctr" defTabSz="914102" fontAlgn="base">
              <a:spcBef>
                <a:spcPct val="0"/>
              </a:spcBef>
              <a:spcAft>
                <a:spcPct val="0"/>
              </a:spcAft>
            </a:pPr>
            <a:endParaRPr lang="en-US" sz="196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096000" y="1406078"/>
            <a:ext cx="5826762" cy="3366196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353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353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Your image here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5871894" y="1801029"/>
            <a:ext cx="0" cy="4662019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69239" y="3197079"/>
            <a:ext cx="5378549" cy="3369853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353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096001" y="4773828"/>
            <a:ext cx="5826761" cy="1791549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137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31648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86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40" y="3877277"/>
            <a:ext cx="9860674" cy="724246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8512517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2084186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058" b="0" kern="1200" cap="none" spc="-98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6140743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157005327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0035421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2686648"/>
            <a:ext cx="4795873" cy="1484704"/>
          </a:xfrm>
        </p:spPr>
        <p:txBody>
          <a:bodyPr wrap="square" anchor="ctr">
            <a:spAutoFit/>
          </a:bodyPr>
          <a:lstStyle>
            <a:lvl1pPr>
              <a:defRPr sz="4705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334350" y="0"/>
            <a:ext cx="6857650" cy="68561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7923023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valua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0302" y="289511"/>
            <a:ext cx="6904778" cy="899665"/>
          </a:xfrm>
        </p:spPr>
        <p:txBody>
          <a:bodyPr/>
          <a:lstStyle>
            <a:lvl1pPr>
              <a:defRPr sz="392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020303" y="4773828"/>
            <a:ext cx="6904016" cy="1793104"/>
          </a:xfrm>
        </p:spPr>
        <p:txBody>
          <a:bodyPr wrap="square">
            <a:noAutofit/>
          </a:bodyPr>
          <a:lstStyle>
            <a:lvl1pPr marL="0" indent="0">
              <a:spcBef>
                <a:spcPts val="1765"/>
              </a:spcBef>
              <a:buNone/>
              <a:defRPr sz="1961">
                <a:latin typeface="+mn-lt"/>
              </a:defRPr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Image of Ignite app on a Windows Device." title="Ignite event image">
            <a:extLst>
              <a:ext uri="{FF2B5EF4-FFF2-40B4-BE49-F238E27FC236}">
                <a16:creationId xmlns:a16="http://schemas.microsoft.com/office/drawing/2014/main" id="{E803C22C-E970-4ADA-A60C-5127C1C2C1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119" r="5881"/>
          <a:stretch/>
        </p:blipFill>
        <p:spPr>
          <a:xfrm>
            <a:off x="0" y="-1"/>
            <a:ext cx="4828867" cy="685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87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8393737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9950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7644"/>
            <a:ext cx="5378548" cy="2115402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941" b="0">
                <a:latin typeface="+mj-lt"/>
              </a:defRPr>
            </a:lvl1pPr>
            <a:lvl2pPr marL="250553" indent="0">
              <a:buFont typeface="Wingdings" panose="05000000000000000000" pitchFamily="2" charset="2"/>
              <a:buNone/>
              <a:defRPr sz="2353" b="0">
                <a:latin typeface="+mj-lt"/>
              </a:defRPr>
            </a:lvl2pPr>
            <a:lvl3pPr marL="441968" indent="0">
              <a:buFont typeface="Wingdings" panose="05000000000000000000" pitchFamily="2" charset="2"/>
              <a:buNone/>
              <a:tabLst/>
              <a:defRPr sz="2157" b="0">
                <a:latin typeface="+mj-lt"/>
              </a:defRPr>
            </a:lvl3pPr>
            <a:lvl4pPr marL="639608" indent="0">
              <a:buFont typeface="Wingdings" panose="05000000000000000000" pitchFamily="2" charset="2"/>
              <a:buNone/>
              <a:defRPr sz="2157" b="0">
                <a:latin typeface="+mj-lt"/>
              </a:defRPr>
            </a:lvl4pPr>
            <a:lvl5pPr marL="837250" indent="0">
              <a:buFont typeface="Wingdings" panose="05000000000000000000" pitchFamily="2" charset="2"/>
              <a:buNone/>
              <a:tabLst/>
              <a:defRPr sz="2157" b="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7644"/>
            <a:ext cx="5378548" cy="2429576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2941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0553" indent="0">
              <a:buFont typeface="Arial" panose="020B0604020202020204" pitchFamily="34" charset="0"/>
              <a:buNone/>
              <a:defRPr lang="en-US" sz="2353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41968" indent="0">
              <a:buFont typeface="Arial" panose="020B0604020202020204" pitchFamily="34" charset="0"/>
              <a:buNone/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39608" indent="0">
              <a:buFont typeface="Arial" panose="020B0604020202020204" pitchFamily="34" charset="0"/>
              <a:buNone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37250" indent="0">
              <a:buFont typeface="Arial" panose="020B0604020202020204" pitchFamily="34" charset="0"/>
              <a:buNone/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04217" marR="0" lvl="0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Click to edit Master text styles</a:t>
            </a:r>
          </a:p>
          <a:p>
            <a:pPr marL="504217" marR="0" lvl="1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04217" marR="0" lvl="2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04217" marR="0" lvl="3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04217" marR="0" lvl="4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9713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189176"/>
            <a:ext cx="12192000" cy="5668824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2" tIns="45722" rIns="45722" bIns="4572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spcBef>
                <a:spcPct val="0"/>
              </a:spcBef>
              <a:spcAft>
                <a:spcPct val="0"/>
              </a:spcAft>
            </a:pPr>
            <a:endParaRPr lang="en-US" sz="1765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39" y="1197322"/>
            <a:ext cx="11653522" cy="2225866"/>
          </a:xfrm>
        </p:spPr>
        <p:txBody>
          <a:bodyPr/>
          <a:lstStyle>
            <a:lvl1pPr marL="0" indent="0">
              <a:buNone/>
              <a:defRPr sz="3235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39726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73090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798516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30292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1768286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69240" y="6099190"/>
            <a:ext cx="4482124" cy="46774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79285" tIns="179285" rIns="179285" bIns="179285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2Pint Software AB. All rights reserved.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C7F91F-1C2A-F406-2393-6EA8905538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40" y="291068"/>
            <a:ext cx="4003264" cy="100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21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39" y="1189177"/>
            <a:ext cx="11653523" cy="2396047"/>
          </a:xfrm>
          <a:prstGeom prst="rect">
            <a:avLst/>
          </a:prstGeom>
        </p:spPr>
        <p:txBody>
          <a:bodyPr/>
          <a:lstStyle>
            <a:lvl1pPr marL="284790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352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60241" indent="-275453">
              <a:buClr>
                <a:schemeClr val="tx1"/>
              </a:buClr>
              <a:buSzPct val="90000"/>
              <a:buFont typeface="Arial" pitchFamily="34" charset="0"/>
              <a:buChar char="•"/>
              <a:defRPr sz="3137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5031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2745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9128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2353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3225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196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38876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27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94964201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con libr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63546" y="431201"/>
            <a:ext cx="5288906" cy="108637"/>
          </a:xfrm>
        </p:spPr>
        <p:txBody>
          <a:bodyPr wrap="square" lIns="0" tIns="0" rIns="0" bIns="0" anchor="ctr">
            <a:spAutoFit/>
          </a:bodyPr>
          <a:lstStyle>
            <a:lvl1pPr>
              <a:defRPr sz="784" spc="0">
                <a:gradFill>
                  <a:gsLst>
                    <a:gs pos="0">
                      <a:schemeClr val="tx1">
                        <a:lumMod val="60000"/>
                        <a:lumOff val="40000"/>
                      </a:schemeClr>
                    </a:gs>
                    <a:gs pos="100000">
                      <a:schemeClr val="tx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5198" y="431201"/>
            <a:ext cx="2065142" cy="10863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32742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000" b="0" cap="none" spc="0" baseline="0" dirty="0" smtClean="0">
                <a:ln w="3175">
                  <a:noFill/>
                </a:ln>
                <a:gradFill>
                  <a:gsLst>
                    <a:gs pos="0">
                      <a:schemeClr val="tx1">
                        <a:lumMod val="60000"/>
                        <a:lumOff val="40000"/>
                      </a:schemeClr>
                    </a:gs>
                    <a:gs pos="100000">
                      <a:schemeClr val="tx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/>
                <a:cs typeface="Segoe UI" pitchFamily="34" charset="0"/>
              </a:defRPr>
            </a:lvl1pPr>
          </a:lstStyle>
          <a:p>
            <a:pPr lvl="0"/>
            <a:r>
              <a:rPr lang="en-US" sz="784">
                <a:latin typeface="Segoe UI Semibold" panose="020B0702040204020203" pitchFamily="34" charset="0"/>
                <a:cs typeface="Segoe UI Semibold" panose="020B0702040204020203" pitchFamily="34" charset="0"/>
              </a:rPr>
              <a:t>Monoline icons   </a:t>
            </a:r>
            <a:r>
              <a:rPr lang="en-US" sz="784" b="0" kern="1200" cap="none" spc="0" baseline="0">
                <a:ln w="3175">
                  <a:noFill/>
                </a:ln>
                <a:gradFill>
                  <a:gsLst>
                    <a:gs pos="0">
                      <a:schemeClr val="tx1">
                        <a:lumMod val="60000"/>
                        <a:lumOff val="40000"/>
                      </a:schemeClr>
                    </a:gs>
                    <a:gs pos="100000">
                      <a:schemeClr val="tx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Segoe UI Semibold" panose="020B0702040204020203" pitchFamily="34" charset="0"/>
              </a:rPr>
              <a:t>/   PowerPoint</a:t>
            </a:r>
            <a:endParaRPr lang="en-US" sz="784">
              <a:latin typeface="+mn-lt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438184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7644"/>
            <a:ext cx="5378548" cy="2115402"/>
          </a:xfrm>
        </p:spPr>
        <p:txBody>
          <a:bodyPr wrap="square">
            <a:spAutoFit/>
          </a:bodyPr>
          <a:lstStyle>
            <a:lvl1pPr marL="227209" indent="-227209"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941" b="0">
                <a:latin typeface="+mj-lt"/>
              </a:defRPr>
            </a:lvl1pPr>
            <a:lvl2pPr marL="418625" indent="-168072">
              <a:buFont typeface="Wingdings" panose="05000000000000000000" pitchFamily="2" charset="2"/>
              <a:buChar char=""/>
              <a:defRPr sz="2353" b="0">
                <a:latin typeface="+mj-lt"/>
              </a:defRPr>
            </a:lvl2pPr>
            <a:lvl3pPr marL="627160" indent="-185191">
              <a:buFont typeface="Wingdings" panose="05000000000000000000" pitchFamily="2" charset="2"/>
              <a:buChar char=""/>
              <a:tabLst/>
              <a:defRPr sz="2157" b="0">
                <a:latin typeface="+mj-lt"/>
              </a:defRPr>
            </a:lvl3pPr>
            <a:lvl4pPr marL="812350" indent="-172742">
              <a:buFont typeface="Wingdings" panose="05000000000000000000" pitchFamily="2" charset="2"/>
              <a:buChar char=""/>
              <a:defRPr sz="2157" b="0">
                <a:latin typeface="+mj-lt"/>
              </a:defRPr>
            </a:lvl4pPr>
            <a:lvl5pPr marL="1003766" indent="-166517">
              <a:buFont typeface="Wingdings" panose="05000000000000000000" pitchFamily="2" charset="2"/>
              <a:buChar char=""/>
              <a:tabLst/>
              <a:defRPr sz="2157" b="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7644"/>
            <a:ext cx="5378548" cy="2429576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1"/>
              </a:buClr>
              <a:buFont typeface="Arial" pitchFamily="34" charset="0"/>
              <a:buChar char="•"/>
              <a:defRPr lang="en-US" sz="2941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86698" indent="-336145">
              <a:defRPr lang="en-US" sz="2353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78113" indent="-336145"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75753" indent="-336145"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73395" indent="-336145"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27209" marR="0" lvl="0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Click to edit Master text styles</a:t>
            </a:r>
          </a:p>
          <a:p>
            <a:pPr marL="227209" marR="0" lvl="1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27209" marR="0" lvl="2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27209" marR="0" lvl="3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27209" marR="0" lvl="4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31186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21377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86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40" y="3877277"/>
            <a:ext cx="9860674" cy="724246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9434432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2084186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058" b="0" kern="1200" cap="none" spc="-98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5231382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10346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27.xml"/><Relationship Id="rId21" Type="http://schemas.openxmlformats.org/officeDocument/2006/relationships/image" Target="../media/image1.emf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69241" y="1189178"/>
            <a:ext cx="11653521" cy="2263268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 rot="5400000">
            <a:off x="9187079" y="3012391"/>
            <a:ext cx="6858623" cy="83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402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80" r:id="rId18"/>
    <p:sldLayoutId id="2147483701" r:id="rId19"/>
    <p:sldLayoutId id="2147483702" r:id="rId20"/>
    <p:sldLayoutId id="2147483703" r:id="rId21"/>
    <p:sldLayoutId id="2147483704" r:id="rId22"/>
    <p:sldLayoutId id="2147483705" r:id="rId23"/>
    <p:sldLayoutId id="2147483706" r:id="rId24"/>
  </p:sldLayoutIdLst>
  <p:transition>
    <p:fade/>
  </p:transition>
  <p:txStyles>
    <p:titleStyle>
      <a:lvl1pPr algn="l" defTabSz="914367" rtl="0" eaLnBrk="1" latinLnBrk="0" hangingPunct="1">
        <a:lnSpc>
          <a:spcPct val="90000"/>
        </a:lnSpc>
        <a:spcBef>
          <a:spcPct val="0"/>
        </a:spcBef>
        <a:buNone/>
        <a:defRPr lang="en-US" sz="4705" b="0" kern="1200" cap="none" spc="-10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Roboto Light" panose="02000000000000000000" pitchFamily="2" charset="0"/>
          <a:ea typeface="Roboto Light" panose="02000000000000000000" pitchFamily="2" charset="0"/>
          <a:cs typeface="Segoe UI" pitchFamily="34" charset="0"/>
        </a:defRPr>
      </a:lvl1pPr>
    </p:titleStyle>
    <p:bodyStyle>
      <a:lvl1pPr marL="224097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52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Roboto Light" panose="02000000000000000000" pitchFamily="2" charset="0"/>
          <a:ea typeface="Roboto Light" panose="02000000000000000000" pitchFamily="2" charset="0"/>
          <a:cs typeface="+mn-cs"/>
        </a:defRPr>
      </a:lvl1pPr>
      <a:lvl2pPr marL="448193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74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Roboto Light" panose="02000000000000000000" pitchFamily="2" charset="0"/>
          <a:ea typeface="Roboto Light" panose="02000000000000000000" pitchFamily="2" charset="0"/>
          <a:cs typeface="+mn-cs"/>
        </a:defRPr>
      </a:lvl2pPr>
      <a:lvl3pPr marL="672290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353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Roboto Light" panose="02000000000000000000" pitchFamily="2" charset="0"/>
          <a:ea typeface="Roboto Light" panose="02000000000000000000" pitchFamily="2" charset="0"/>
          <a:cs typeface="+mn-cs"/>
        </a:defRPr>
      </a:lvl3pPr>
      <a:lvl4pPr marL="896386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157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Roboto Light" panose="02000000000000000000" pitchFamily="2" charset="0"/>
          <a:ea typeface="Roboto Light" panose="02000000000000000000" pitchFamily="2" charset="0"/>
          <a:cs typeface="+mn-cs"/>
        </a:defRPr>
      </a:lvl4pPr>
      <a:lvl5pPr marL="1120483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157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Roboto Light" panose="02000000000000000000" pitchFamily="2" charset="0"/>
          <a:ea typeface="Roboto Light" panose="02000000000000000000" pitchFamily="2" charset="0"/>
          <a:cs typeface="+mn-cs"/>
        </a:defRPr>
      </a:lvl5pPr>
      <a:lvl6pPr marL="2514509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3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877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1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8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1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9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69241" y="1189178"/>
            <a:ext cx="11653521" cy="2263268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5400000">
            <a:off x="9187079" y="3012391"/>
            <a:ext cx="6858623" cy="83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427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</p:sldLayoutIdLst>
  <p:transition>
    <p:fade/>
  </p:transition>
  <p:txStyles>
    <p:titleStyle>
      <a:lvl1pPr algn="l" defTabSz="914367" rtl="0" eaLnBrk="1" latinLnBrk="0" hangingPunct="1">
        <a:lnSpc>
          <a:spcPct val="90000"/>
        </a:lnSpc>
        <a:spcBef>
          <a:spcPct val="0"/>
        </a:spcBef>
        <a:buNone/>
        <a:defRPr lang="en-US" sz="4705" b="0" kern="1200" cap="none" spc="-10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4097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52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48193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74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72290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353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96386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157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20483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157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509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3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877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1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8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1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9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all4cloud.nl/autopilot-device-association-device-tenant-linking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call4cloud.nl/autopilot-device-association-device-tenant-linking/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patchmypc.com/blog/intune-mdm-device-certificate-renewal-upn-issue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3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1.png"/><Relationship Id="rId5" Type="http://schemas.openxmlformats.org/officeDocument/2006/relationships/slideLayout" Target="../slideLayouts/slideLayout4.xml"/><Relationship Id="rId4" Type="http://schemas.openxmlformats.org/officeDocument/2006/relationships/video" Target="../media/media2.mp4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call4cloud.nl/device-preparation-enrollment-time-grouping/" TargetMode="External"/><Relationship Id="rId3" Type="http://schemas.microsoft.com/office/2007/relationships/media" Target="../media/media4.mp4"/><Relationship Id="rId7" Type="http://schemas.openxmlformats.org/officeDocument/2006/relationships/image" Target="../media/image34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33.png"/><Relationship Id="rId5" Type="http://schemas.openxmlformats.org/officeDocument/2006/relationships/slideLayout" Target="../slideLayouts/slideLayout4.xml"/><Relationship Id="rId4" Type="http://schemas.openxmlformats.org/officeDocument/2006/relationships/video" Target="../media/media4.mp4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hyperlink" Target="https://call4cloud.nl/autopilot-device-preparation-hide-privacy-settings/" TargetMode="External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oofhours.com/2025/05/29/apv2-haadj-sure-why-not/" TargetMode="Externa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oofhours.com/2020/05/19/renaming-autopilot-deployed-hybrid-azure-ad-join-devices/" TargetMode="External"/><Relationship Id="rId2" Type="http://schemas.openxmlformats.org/officeDocument/2006/relationships/hyperlink" Target="https://oofhours.com/2020/07/19/troubleshooting-windows-autopilot-hybrid-azure-ad-join/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oofhours.com/2023/09/18/whats-wrong-with-hybrid-azure-ad-join/" TargetMode="External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call4cloud.nl/intune-remote-wipe-reset-fresh-start-retire/" TargetMode="External"/><Relationship Id="rId2" Type="http://schemas.openxmlformats.org/officeDocument/2006/relationships/hyperlink" Target="https://patchmypc.com/blog/local-autopilot-reset-blocked-by-deny-network-logon/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patchmypc.com/blog/intune-device-actions-microsoft-brings-back-instant-remote-actions/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call4cloud.nl/hardware-hash-corporate-identifier-apv2/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D2AA91-65BE-279F-0192-E22D3D95B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302" y="1187621"/>
            <a:ext cx="9263116" cy="1793090"/>
          </a:xfrm>
        </p:spPr>
        <p:txBody>
          <a:bodyPr/>
          <a:lstStyle/>
          <a:p>
            <a:r>
              <a:rPr lang="en-GB" dirty="0"/>
              <a:t>TCSMUG Deployment Day 2026</a:t>
            </a:r>
            <a:br>
              <a:rPr lang="en-GB" dirty="0"/>
            </a:br>
            <a:r>
              <a:rPr lang="en-GB" dirty="0"/>
              <a:t>Comprehensive Guide to Windows Autopilot Scenarios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390E27-8B7F-8445-F144-B59CA5804D2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69301" y="3715788"/>
            <a:ext cx="7171337" cy="1058545"/>
          </a:xfrm>
        </p:spPr>
        <p:txBody>
          <a:bodyPr/>
          <a:lstStyle/>
          <a:p>
            <a:r>
              <a:rPr lang="en-GB" dirty="0"/>
              <a:t>Michael Niehaus</a:t>
            </a:r>
          </a:p>
          <a:p>
            <a:r>
              <a:rPr lang="en-GB" dirty="0"/>
              <a:t>Friday, July 24</a:t>
            </a:r>
            <a:r>
              <a:rPr lang="en-GB" baseline="30000" dirty="0"/>
              <a:t>th</a:t>
            </a:r>
            <a:r>
              <a:rPr lang="en-GB" dirty="0"/>
              <a:t>, 2026</a:t>
            </a:r>
            <a:endParaRPr lang="en-S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3B8C14-50F1-EEAE-8A78-9382A7924B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7982" y="5766193"/>
            <a:ext cx="3305636" cy="90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70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E4D33-48F0-8EA7-514B-8377310B7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Registration…</a:t>
            </a:r>
            <a:br>
              <a:rPr lang="en-US" dirty="0"/>
            </a:b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6EF368-F330-1E5B-01F8-B834C36340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720" y="2111423"/>
            <a:ext cx="7472666" cy="269763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DB7B9F-1948-5FA6-11B4-34D6C5E50CC7}"/>
              </a:ext>
            </a:extLst>
          </p:cNvPr>
          <p:cNvSpPr/>
          <p:nvPr/>
        </p:nvSpPr>
        <p:spPr>
          <a:xfrm>
            <a:off x="1281193" y="2851688"/>
            <a:ext cx="898902" cy="377126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FF3E52-E6F5-FACE-D0F6-15697160E6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4742" y="3429000"/>
            <a:ext cx="7606661" cy="324043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2ECE3BE-84D3-905C-051B-ABA76AA19156}"/>
              </a:ext>
            </a:extLst>
          </p:cNvPr>
          <p:cNvSpPr/>
          <p:nvPr/>
        </p:nvSpPr>
        <p:spPr>
          <a:xfrm>
            <a:off x="4579748" y="3520698"/>
            <a:ext cx="3231397" cy="36421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237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93952-C667-5921-313F-B3A866BDF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is best?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3DD9D7-B214-F8B6-57A9-28BC7E5A09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1" y="1187644"/>
            <a:ext cx="5378548" cy="1714315"/>
          </a:xfrm>
        </p:spPr>
        <p:txBody>
          <a:bodyPr/>
          <a:lstStyle/>
          <a:p>
            <a:r>
              <a:rPr lang="en-US" dirty="0"/>
              <a:t>APv1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5104F7F-6B97-8E29-6AF0-4C25E57DE79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44214" y="1187644"/>
            <a:ext cx="5378548" cy="1714315"/>
          </a:xfrm>
        </p:spPr>
        <p:txBody>
          <a:bodyPr/>
          <a:lstStyle/>
          <a:p>
            <a:r>
              <a:rPr lang="en-US" dirty="0"/>
              <a:t>APv2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87DF8D1-55CD-13BB-91C5-43AB633773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612" y="3009459"/>
            <a:ext cx="5157787" cy="5212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A03AFFC-F917-F50E-2D0D-0EF6DBFBA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9024" y="3007213"/>
            <a:ext cx="5180012" cy="52353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75DA5DD-D2EB-E4CA-9493-219D2810D4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200" y="2077226"/>
            <a:ext cx="5180012" cy="52353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2AF7DA6-2E07-5E3E-BB4E-5ACC47FA79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612" y="2077226"/>
            <a:ext cx="5157787" cy="52129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818EE93-936B-936B-BB49-E3E739EAEB94}"/>
              </a:ext>
            </a:extLst>
          </p:cNvPr>
          <p:cNvSpPr txBox="1"/>
          <p:nvPr/>
        </p:nvSpPr>
        <p:spPr>
          <a:xfrm>
            <a:off x="3072881" y="2594916"/>
            <a:ext cx="485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vs.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A8F105-1D1E-3876-B818-96965FBFD269}"/>
              </a:ext>
            </a:extLst>
          </p:cNvPr>
          <p:cNvSpPr txBox="1"/>
          <p:nvPr/>
        </p:nvSpPr>
        <p:spPr>
          <a:xfrm>
            <a:off x="8516434" y="2594916"/>
            <a:ext cx="485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vs.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A7E675B-9E53-B370-6342-2604875BAF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08324" y="3844048"/>
            <a:ext cx="6121400" cy="20828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29A7058-632B-F8EA-EDF8-07FC60563F2E}"/>
              </a:ext>
            </a:extLst>
          </p:cNvPr>
          <p:cNvSpPr txBox="1"/>
          <p:nvPr/>
        </p:nvSpPr>
        <p:spPr>
          <a:xfrm>
            <a:off x="1998240" y="5943519"/>
            <a:ext cx="8341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Do it via a proxy service: Azure Logic Apps, Azure Automation, Azure Functions, etc.</a:t>
            </a:r>
          </a:p>
        </p:txBody>
      </p:sp>
    </p:spTree>
    <p:extLst>
      <p:ext uri="{BB962C8B-B14F-4D97-AF65-F5344CB8AC3E}">
        <p14:creationId xmlns:p14="http://schemas.microsoft.com/office/powerpoint/2010/main" val="168759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94532-DF86-3C7E-A708-A3ACD1F71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</p:spPr>
        <p:txBody>
          <a:bodyPr/>
          <a:lstStyle/>
          <a:p>
            <a:r>
              <a:rPr lang="en-US" dirty="0"/>
              <a:t>What about group tags?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047342D-8E01-3026-B3E6-AC656D149B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875" y="1187450"/>
            <a:ext cx="11653838" cy="2263775"/>
          </a:xfrm>
        </p:spPr>
        <p:txBody>
          <a:bodyPr/>
          <a:lstStyle/>
          <a:p>
            <a:r>
              <a:rPr lang="en-US"/>
              <a:t>Indirect way of assigning Entra ID group membership</a:t>
            </a:r>
          </a:p>
          <a:p>
            <a:pPr lvl="1"/>
            <a:r>
              <a:rPr lang="en-US"/>
              <a:t>The only practical option for OEM/reseller device registration</a:t>
            </a:r>
          </a:p>
          <a:p>
            <a:r>
              <a:rPr lang="en-US"/>
              <a:t>Use direct group assignment any time you can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56699-A661-165A-5DDD-E9B9E41CE8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3280350"/>
            <a:ext cx="7772400" cy="1006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07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7EBD4-E73F-87FC-FC42-C6A983107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</p:spPr>
        <p:txBody>
          <a:bodyPr/>
          <a:lstStyle/>
          <a:p>
            <a:r>
              <a:rPr lang="en-US" dirty="0"/>
              <a:t>What about from Windows PE?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FF3E73-F732-2A4E-8A94-BBCE8A88CE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875" y="1187450"/>
            <a:ext cx="11653838" cy="2263775"/>
          </a:xfrm>
        </p:spPr>
        <p:txBody>
          <a:bodyPr/>
          <a:lstStyle/>
          <a:p>
            <a:r>
              <a:rPr lang="en-US" dirty="0"/>
              <a:t>Officially unsupported and not a great idea</a:t>
            </a:r>
          </a:p>
          <a:p>
            <a:r>
              <a:rPr lang="en-US" dirty="0"/>
              <a:t>Some have tried:</a:t>
            </a:r>
          </a:p>
          <a:p>
            <a:pPr lvl="1"/>
            <a:r>
              <a:rPr lang="en-US" dirty="0"/>
              <a:t>Add </a:t>
            </a:r>
            <a:r>
              <a:rPr lang="en-US" dirty="0" err="1"/>
              <a:t>PCPKsp.dll</a:t>
            </a:r>
            <a:r>
              <a:rPr lang="en-US" dirty="0"/>
              <a:t> to Windows PE in order to capture TPM details</a:t>
            </a:r>
          </a:p>
          <a:p>
            <a:pPr lvl="1"/>
            <a:r>
              <a:rPr lang="en-US" dirty="0"/>
              <a:t>Use OA3Tool.exe from the ADK to capture the hash (as WMI support is not there)</a:t>
            </a:r>
          </a:p>
          <a:p>
            <a:r>
              <a:rPr lang="en-US" dirty="0"/>
              <a:t>What will be missing:</a:t>
            </a:r>
          </a:p>
          <a:p>
            <a:pPr lvl="1"/>
            <a:r>
              <a:rPr lang="en-US" dirty="0"/>
              <a:t>Hard drive serial number</a:t>
            </a:r>
          </a:p>
          <a:p>
            <a:pPr lvl="1"/>
            <a:r>
              <a:rPr lang="en-US" dirty="0"/>
              <a:t>Wi-fi and Bluetooth information</a:t>
            </a:r>
          </a:p>
        </p:txBody>
      </p:sp>
    </p:spTree>
    <p:extLst>
      <p:ext uri="{BB962C8B-B14F-4D97-AF65-F5344CB8AC3E}">
        <p14:creationId xmlns:p14="http://schemas.microsoft.com/office/powerpoint/2010/main" val="139021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7D390-635F-B25B-4C50-D45F4502E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APv2 device association: Coming “soon”?</a:t>
            </a:r>
          </a:p>
        </p:txBody>
      </p:sp>
      <p:pic>
        <p:nvPicPr>
          <p:cNvPr id="3074" name="Picture 2" descr="Autopilot Device Association">
            <a:extLst>
              <a:ext uri="{FF2B5EF4-FFF2-40B4-BE49-F238E27FC236}">
                <a16:creationId xmlns:a16="http://schemas.microsoft.com/office/drawing/2014/main" id="{BCD74307-385E-19BC-D8E2-E066F4DEB1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415" y="1690688"/>
            <a:ext cx="4491832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utopilot device association announced at ignite (original name device linking)">
            <a:extLst>
              <a:ext uri="{FF2B5EF4-FFF2-40B4-BE49-F238E27FC236}">
                <a16:creationId xmlns:a16="http://schemas.microsoft.com/office/drawing/2014/main" id="{F1E6487F-53FD-AEB8-CD42-21EB4EFA24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925" y="1714500"/>
            <a:ext cx="5095875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427276-AFC0-682B-1B05-3B7D25B2A202}"/>
              </a:ext>
            </a:extLst>
          </p:cNvPr>
          <p:cNvSpPr txBox="1"/>
          <p:nvPr/>
        </p:nvSpPr>
        <p:spPr>
          <a:xfrm>
            <a:off x="2648924" y="5314063"/>
            <a:ext cx="87048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hlinkClick r:id="rId4"/>
              </a:rPr>
              <a:t>https://call4cloud.nl/autopilot-device-association-device-tenant-linking/</a:t>
            </a:r>
            <a:r>
              <a:rPr lang="en-US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445785-D227-17A1-805B-316A72F4EC02}"/>
              </a:ext>
            </a:extLst>
          </p:cNvPr>
          <p:cNvSpPr txBox="1"/>
          <p:nvPr/>
        </p:nvSpPr>
        <p:spPr>
          <a:xfrm>
            <a:off x="4732255" y="6075919"/>
            <a:ext cx="2727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Already in private preview</a:t>
            </a:r>
          </a:p>
        </p:txBody>
      </p:sp>
    </p:spTree>
    <p:extLst>
      <p:ext uri="{BB962C8B-B14F-4D97-AF65-F5344CB8AC3E}">
        <p14:creationId xmlns:p14="http://schemas.microsoft.com/office/powerpoint/2010/main" val="2144659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DC4616-F1FF-9E92-E39A-11A414310B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B871C-D64F-ECB2-E894-D2A562F8C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APv2 device association: Coming “soon”?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D5B1BC-7AE0-352A-D6A7-FC5C7B96DFCA}"/>
              </a:ext>
            </a:extLst>
          </p:cNvPr>
          <p:cNvSpPr txBox="1"/>
          <p:nvPr/>
        </p:nvSpPr>
        <p:spPr>
          <a:xfrm>
            <a:off x="2237845" y="6126194"/>
            <a:ext cx="87048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hlinkClick r:id="rId2"/>
              </a:rPr>
              <a:t>https://call4cloud.nl/autopilot-device-association-device-tenant-linking/</a:t>
            </a:r>
            <a:r>
              <a:rPr lang="en-US"/>
              <a:t> </a:t>
            </a:r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E9F954CD-50CF-2A98-D506-FCDE0D65EC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633" y="3233666"/>
            <a:ext cx="5667262" cy="2646223"/>
          </a:xfrm>
          <a:prstGeom prst="rect">
            <a:avLst/>
          </a:prstGeom>
        </p:spPr>
      </p:pic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CC71EA18-3FDC-DA94-324C-48DDCC4A60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1138" y="3138796"/>
            <a:ext cx="4497804" cy="2726041"/>
          </a:xfrm>
          <a:prstGeom prst="rect">
            <a:avLst/>
          </a:prstGeom>
        </p:spPr>
      </p:pic>
      <p:pic>
        <p:nvPicPr>
          <p:cNvPr id="7" name="Picture 6" descr="A close-up of a computer&#10;&#10;AI-generated content may be incorrect.">
            <a:extLst>
              <a:ext uri="{FF2B5EF4-FFF2-40B4-BE49-F238E27FC236}">
                <a16:creationId xmlns:a16="http://schemas.microsoft.com/office/drawing/2014/main" id="{D8D4FBAB-8FB6-F2D9-7094-FF7D81CD75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6053" y="1871412"/>
            <a:ext cx="7239000" cy="100965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35446A4-4D8F-2B20-A507-A928FB294563}"/>
              </a:ext>
            </a:extLst>
          </p:cNvPr>
          <p:cNvSpPr/>
          <p:nvPr/>
        </p:nvSpPr>
        <p:spPr>
          <a:xfrm>
            <a:off x="2406315" y="2616868"/>
            <a:ext cx="4491789" cy="33086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9904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53B5E8-7C20-E684-0C9D-0EF77E039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joy of repairs with Autopilot v1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199AB2C-6470-0D67-4840-5332BCE249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Have you ever received a device registered to someone else?</a:t>
            </a:r>
          </a:p>
          <a:p>
            <a:r>
              <a:rPr lang="en-US"/>
              <a:t>Has anyone else received a device registered to you?</a:t>
            </a:r>
          </a:p>
          <a:p>
            <a:endParaRPr lang="en-US"/>
          </a:p>
          <a:p>
            <a:r>
              <a:rPr lang="en-US"/>
              <a:t>Open a support case, prove you own it…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8ACD4D-B98E-D685-A52A-AD45225A8C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244" y="1498060"/>
            <a:ext cx="452751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61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613C1D-5F3E-AC1F-375B-FC155C2ABE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30061C6-C33B-189A-A76A-2B2CB9220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User-driven Entra ID join </a:t>
            </a:r>
          </a:p>
        </p:txBody>
      </p:sp>
    </p:spTree>
    <p:extLst>
      <p:ext uri="{BB962C8B-B14F-4D97-AF65-F5344CB8AC3E}">
        <p14:creationId xmlns:p14="http://schemas.microsoft.com/office/powerpoint/2010/main" val="50129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3F2AEF-AD07-E996-3833-3DEBBB182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by step</a:t>
            </a:r>
            <a:br>
              <a:rPr lang="en-US" dirty="0"/>
            </a:b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968C36-A50E-6558-AC4A-EF206CC895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APv1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EE6D097-FE0B-4295-B4B3-48F5A13360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APv2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C12C13-0F88-11D8-7B8D-A1B5B605C365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24620" y="1774926"/>
            <a:ext cx="5157788" cy="368458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Create user-driven Autopilot profile and assign to group(s) of devices</a:t>
            </a:r>
          </a:p>
          <a:p>
            <a:r>
              <a:rPr lang="en-US" dirty="0"/>
              <a:t>Create ESP profile and assign to groups of devices</a:t>
            </a:r>
          </a:p>
          <a:p>
            <a:r>
              <a:rPr lang="en-US" dirty="0"/>
              <a:t>Register device, make sure it ends up in the needed group</a:t>
            </a:r>
          </a:p>
          <a:p>
            <a:r>
              <a:rPr lang="en-US" dirty="0"/>
              <a:t>Deploy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1B2B842-3250-9CDB-4636-3F11C637376F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7008813" y="1774926"/>
            <a:ext cx="5183187" cy="3684588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r>
              <a:rPr lang="en-US" dirty="0"/>
              <a:t>Create a group that devices will be put into </a:t>
            </a:r>
            <a:r>
              <a:rPr lang="en-US" sz="1400" dirty="0"/>
              <a:t>(just in time Enrollment group)</a:t>
            </a:r>
            <a:endParaRPr lang="en-US" sz="1800" dirty="0"/>
          </a:p>
          <a:p>
            <a:r>
              <a:rPr lang="en-US" dirty="0"/>
              <a:t>Create Autopilot device preparation profile associated with that (initially empty) group</a:t>
            </a:r>
          </a:p>
          <a:p>
            <a:r>
              <a:rPr lang="en-US" dirty="0"/>
              <a:t>Assign Autopilot device preparation profile to a group of users</a:t>
            </a:r>
          </a:p>
          <a:p>
            <a:r>
              <a:rPr lang="en-US" dirty="0"/>
              <a:t>Deploy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07C9B7-920E-41AC-1616-EE9E8CEDC13B}"/>
              </a:ext>
            </a:extLst>
          </p:cNvPr>
          <p:cNvSpPr txBox="1"/>
          <p:nvPr/>
        </p:nvSpPr>
        <p:spPr>
          <a:xfrm>
            <a:off x="3576917" y="6424261"/>
            <a:ext cx="4841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80% (or more) of Autopilot usage is user-driven</a:t>
            </a:r>
          </a:p>
        </p:txBody>
      </p:sp>
    </p:spTree>
    <p:extLst>
      <p:ext uri="{BB962C8B-B14F-4D97-AF65-F5344CB8AC3E}">
        <p14:creationId xmlns:p14="http://schemas.microsoft.com/office/powerpoint/2010/main" val="23439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F7A7AD3-085A-72D4-FA05-ABF567EF6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</p:spPr>
        <p:txBody>
          <a:bodyPr/>
          <a:lstStyle/>
          <a:p>
            <a:r>
              <a:rPr lang="en-US" dirty="0"/>
              <a:t>User-driven no-no’s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A3155BA-4B1E-EE71-FA9E-173EBE6AC8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875" y="1187450"/>
            <a:ext cx="11653838" cy="4968801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dirty="0"/>
              <a:t>Don’t use a DEM account – they aren’t the user of the device</a:t>
            </a:r>
          </a:p>
          <a:p>
            <a:pPr lvl="1"/>
            <a:r>
              <a:rPr lang="en-US" dirty="0"/>
              <a:t>User-driven means “user-driven”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Don’t use Autopilot reset for user changes</a:t>
            </a:r>
          </a:p>
          <a:p>
            <a:pPr lvl="1"/>
            <a:r>
              <a:rPr lang="en-US" dirty="0"/>
              <a:t>UPN is stored in the registry and must remain licensed</a:t>
            </a:r>
          </a:p>
          <a:p>
            <a:pPr lvl="1"/>
            <a:r>
              <a:rPr lang="en-US" dirty="0">
                <a:hlinkClick r:id="rId2"/>
              </a:rPr>
              <a:t>https://patchmypc.com/blog/intune-mdm-device-certificate-renewal-upn-issue/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pic>
        <p:nvPicPr>
          <p:cNvPr id="4" name="Picture 3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96E98FB5-3594-FD32-9CE1-5B51FC2D10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534" y="2670509"/>
            <a:ext cx="6370722" cy="1516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22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C4DAB71-D446-370F-1AED-9CB9055B7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back when…</a:t>
            </a:r>
            <a:br>
              <a:rPr lang="en-US" dirty="0"/>
            </a:br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DA1EF58-E0BA-B03F-EA15-4BD54165CDB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303" y="1187644"/>
            <a:ext cx="11655078" cy="67345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Process overview.">
            <a:extLst>
              <a:ext uri="{FF2B5EF4-FFF2-40B4-BE49-F238E27FC236}">
                <a16:creationId xmlns:a16="http://schemas.microsoft.com/office/drawing/2014/main" id="{10972F58-466F-D881-76A1-5FE31D25E3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954" y="1433522"/>
            <a:ext cx="6336092" cy="5424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819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7A5C083D-D9B5-A21A-B456-70E7B7698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Comparing the experiences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C6F85-C226-B90E-AD18-1090011AAD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1" y="1634216"/>
            <a:ext cx="5378548" cy="2115402"/>
          </a:xfrm>
        </p:spPr>
        <p:txBody>
          <a:bodyPr/>
          <a:lstStyle/>
          <a:p>
            <a:r>
              <a:rPr lang="en-US" dirty="0"/>
              <a:t>APv1: (3 min)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0F83E2-6FE5-6BF2-085A-2EA7E71F77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44214" y="1634216"/>
            <a:ext cx="5378548" cy="2429576"/>
          </a:xfrm>
        </p:spPr>
        <p:txBody>
          <a:bodyPr/>
          <a:lstStyle/>
          <a:p>
            <a:r>
              <a:rPr lang="en-US" dirty="0"/>
              <a:t>APv2: (2 min 15 sec)</a:t>
            </a:r>
          </a:p>
        </p:txBody>
      </p:sp>
      <p:pic>
        <p:nvPicPr>
          <p:cNvPr id="5" name="APv2 progress part 1.mp4">
            <a:hlinkClick r:id="" action="ppaction://media"/>
            <a:extLst>
              <a:ext uri="{FF2B5EF4-FFF2-40B4-BE49-F238E27FC236}">
                <a16:creationId xmlns:a16="http://schemas.microsoft.com/office/drawing/2014/main" id="{46A9FD8D-FDA4-7FCD-90BA-540C59E595B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72200" y="2505076"/>
            <a:ext cx="5259727" cy="3944795"/>
          </a:xfrm>
          <a:prstGeom prst="rect">
            <a:avLst/>
          </a:prstGeom>
        </p:spPr>
      </p:pic>
      <p:pic>
        <p:nvPicPr>
          <p:cNvPr id="8" name="APv1 progress part 1.mp4">
            <a:hlinkClick r:id="" action="ppaction://media"/>
            <a:extLst>
              <a:ext uri="{FF2B5EF4-FFF2-40B4-BE49-F238E27FC236}">
                <a16:creationId xmlns:a16="http://schemas.microsoft.com/office/drawing/2014/main" id="{AF9D543D-7C14-6EA9-1C8D-B916DC83841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37847" y="2505075"/>
            <a:ext cx="5259728" cy="3944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86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2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931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F51BF-2F6D-879B-C7C8-CBF302C89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…continued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C6F85-C226-B90E-AD18-1090011AAD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1" y="1729909"/>
            <a:ext cx="5378548" cy="2115402"/>
          </a:xfrm>
        </p:spPr>
        <p:txBody>
          <a:bodyPr/>
          <a:lstStyle/>
          <a:p>
            <a:r>
              <a:rPr lang="en-US" dirty="0"/>
              <a:t>APv1: (~20 min)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0F83E2-6FE5-6BF2-085A-2EA7E71F77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44214" y="1729909"/>
            <a:ext cx="5378548" cy="2429576"/>
          </a:xfrm>
        </p:spPr>
        <p:txBody>
          <a:bodyPr/>
          <a:lstStyle/>
          <a:p>
            <a:r>
              <a:rPr lang="en-US"/>
              <a:t>APv2: (~25 min)</a:t>
            </a:r>
          </a:p>
        </p:txBody>
      </p:sp>
      <p:pic>
        <p:nvPicPr>
          <p:cNvPr id="6" name="APv1 progress part 2.mp4">
            <a:hlinkClick r:id="" action="ppaction://media"/>
            <a:extLst>
              <a:ext uri="{FF2B5EF4-FFF2-40B4-BE49-F238E27FC236}">
                <a16:creationId xmlns:a16="http://schemas.microsoft.com/office/drawing/2014/main" id="{2B70BD79-BE1F-10AF-503D-C8282967AD2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7848" y="2505075"/>
            <a:ext cx="5259727" cy="3944795"/>
          </a:xfrm>
          <a:prstGeom prst="rect">
            <a:avLst/>
          </a:prstGeom>
        </p:spPr>
      </p:pic>
      <p:pic>
        <p:nvPicPr>
          <p:cNvPr id="7" name="APv2 progress part 2.mp4">
            <a:hlinkClick r:id="" action="ppaction://media"/>
            <a:extLst>
              <a:ext uri="{FF2B5EF4-FFF2-40B4-BE49-F238E27FC236}">
                <a16:creationId xmlns:a16="http://schemas.microsoft.com/office/drawing/2014/main" id="{0955360D-5592-F45D-6F86-BB01BF8C56E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72200" y="2505075"/>
            <a:ext cx="5257799" cy="394334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5709C34-4A44-3701-D658-B87E1273B41B}"/>
              </a:ext>
            </a:extLst>
          </p:cNvPr>
          <p:cNvSpPr txBox="1"/>
          <p:nvPr/>
        </p:nvSpPr>
        <p:spPr>
          <a:xfrm>
            <a:off x="6172200" y="6179604"/>
            <a:ext cx="61364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https://call4cloud.nl/device-preparation-enrollment-time-grouping/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0627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1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527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D4F43-2E91-0E72-AE9E-CA041CECA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…and more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C6F85-C226-B90E-AD18-1090011AAD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1" y="1836236"/>
            <a:ext cx="5378548" cy="2115402"/>
          </a:xfrm>
        </p:spPr>
        <p:txBody>
          <a:bodyPr/>
          <a:lstStyle/>
          <a:p>
            <a:r>
              <a:rPr lang="en-US" dirty="0"/>
              <a:t>APv1: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0F83E2-6FE5-6BF2-085A-2EA7E71F77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44214" y="1836236"/>
            <a:ext cx="5378548" cy="2429576"/>
          </a:xfrm>
        </p:spPr>
        <p:txBody>
          <a:bodyPr/>
          <a:lstStyle/>
          <a:p>
            <a:r>
              <a:rPr lang="en-US"/>
              <a:t>APv2:</a:t>
            </a:r>
          </a:p>
        </p:txBody>
      </p:sp>
      <p:pic>
        <p:nvPicPr>
          <p:cNvPr id="6" name="APv2 post-completion.mp4">
            <a:hlinkClick r:id="" action="ppaction://media"/>
            <a:extLst>
              <a:ext uri="{FF2B5EF4-FFF2-40B4-BE49-F238E27FC236}">
                <a16:creationId xmlns:a16="http://schemas.microsoft.com/office/drawing/2014/main" id="{7ED3199D-1005-D7F2-8DD0-EF79AA235CF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34894" y="2505075"/>
            <a:ext cx="5257799" cy="394334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413816-2B97-5ECC-433D-63285A019661}"/>
              </a:ext>
            </a:extLst>
          </p:cNvPr>
          <p:cNvSpPr txBox="1"/>
          <p:nvPr/>
        </p:nvSpPr>
        <p:spPr>
          <a:xfrm>
            <a:off x="2418961" y="6903004"/>
            <a:ext cx="75064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https://call4cloud.nl/autopilot-device-preparation-hide-privacy-settings/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96473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ECEC6-3F73-B4CC-1B9E-36F8697FE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progress…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C6F85-C226-B90E-AD18-1090011AAD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1" y="1729911"/>
            <a:ext cx="5378548" cy="2115402"/>
          </a:xfrm>
        </p:spPr>
        <p:txBody>
          <a:bodyPr/>
          <a:lstStyle/>
          <a:p>
            <a:r>
              <a:rPr lang="en-US" dirty="0"/>
              <a:t>APv1: (~2 min)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0F83E2-6FE5-6BF2-085A-2EA7E71F77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44214" y="1729911"/>
            <a:ext cx="5378548" cy="2429576"/>
          </a:xfrm>
        </p:spPr>
        <p:txBody>
          <a:bodyPr/>
          <a:lstStyle/>
          <a:p>
            <a:r>
              <a:rPr lang="en-US"/>
              <a:t>APv2: </a:t>
            </a:r>
            <a:r>
              <a:rPr lang="en-US" sz="1400"/>
              <a:t>(N/A)</a:t>
            </a:r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AFB752-E29E-BA9F-7EC2-AD2AA1BD2EF0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7008813" y="2505075"/>
            <a:ext cx="5183187" cy="368458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/>
              <a:t>Expected behavior (“soon”):</a:t>
            </a:r>
          </a:p>
          <a:p>
            <a:pPr lvl="1"/>
            <a:r>
              <a:rPr lang="en-US" sz="1800"/>
              <a:t>User signs in</a:t>
            </a:r>
          </a:p>
          <a:p>
            <a:pPr lvl="1"/>
            <a:r>
              <a:rPr lang="en-US" sz="1800"/>
              <a:t>Company portal launches automatically </a:t>
            </a:r>
          </a:p>
          <a:p>
            <a:pPr lvl="2">
              <a:buFont typeface="Wingdings" panose="020B0604020202020204" pitchFamily="34" charset="0"/>
              <a:buChar char="§"/>
            </a:pPr>
            <a:r>
              <a:rPr lang="en-US" sz="1400"/>
              <a:t>(NOT IN EUROPE --&gt;DMA ACT)</a:t>
            </a:r>
          </a:p>
          <a:p>
            <a:pPr lvl="1"/>
            <a:r>
              <a:rPr lang="en-US" sz="1800"/>
              <a:t>Progress of user-targeted policies and apps is displayed</a:t>
            </a:r>
          </a:p>
          <a:p>
            <a:pPr lvl="1"/>
            <a:r>
              <a:rPr lang="en-US" sz="1800"/>
              <a:t>User can minimize or close the company portal</a:t>
            </a:r>
          </a:p>
        </p:txBody>
      </p:sp>
      <p:pic>
        <p:nvPicPr>
          <p:cNvPr id="5" name="APv1 user ESP.mp4">
            <a:hlinkClick r:id="" action="ppaction://media"/>
            <a:extLst>
              <a:ext uri="{FF2B5EF4-FFF2-40B4-BE49-F238E27FC236}">
                <a16:creationId xmlns:a16="http://schemas.microsoft.com/office/drawing/2014/main" id="{3C4284E6-A7AF-D7CA-C6DF-501DC523BF9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5163" y="2505075"/>
            <a:ext cx="5257799" cy="3943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593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09364A-F201-050A-DA31-4098684FAA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BA9DF3D-9208-A083-6D2F-E667932D3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User-driven Hybrid Entra ID join</a:t>
            </a:r>
          </a:p>
        </p:txBody>
      </p:sp>
    </p:spTree>
    <p:extLst>
      <p:ext uri="{BB962C8B-B14F-4D97-AF65-F5344CB8AC3E}">
        <p14:creationId xmlns:p14="http://schemas.microsoft.com/office/powerpoint/2010/main" val="233773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DA176-D1C1-7807-A52E-53DA9773C9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D95E153-B526-5D89-5866-13959F02F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</p:spPr>
        <p:txBody>
          <a:bodyPr/>
          <a:lstStyle/>
          <a:p>
            <a:r>
              <a:rPr lang="en-US" dirty="0"/>
              <a:t>User-driven HAADJ step by step</a:t>
            </a:r>
            <a:br>
              <a:rPr lang="en-US" dirty="0"/>
            </a:b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91ED90-7670-8D58-301B-CDD967DF46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875" y="1570224"/>
            <a:ext cx="5378450" cy="2116138"/>
          </a:xfrm>
        </p:spPr>
        <p:txBody>
          <a:bodyPr/>
          <a:lstStyle/>
          <a:p>
            <a:r>
              <a:rPr lang="en-US" dirty="0"/>
              <a:t>APv1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5E25923-4E9B-7CCA-87AF-5F466B5C1F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43675" y="1570224"/>
            <a:ext cx="5378450" cy="2430463"/>
          </a:xfrm>
        </p:spPr>
        <p:txBody>
          <a:bodyPr/>
          <a:lstStyle/>
          <a:p>
            <a:r>
              <a:rPr lang="en-US"/>
              <a:t>APv2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D8D61A-8CA1-0985-9C43-945A511AF2EE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829340" y="2313689"/>
            <a:ext cx="5157788" cy="3684588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Create user-driven Autopilot profile and assign to group(s) of devices</a:t>
            </a:r>
          </a:p>
          <a:p>
            <a:r>
              <a:rPr lang="en-US" dirty="0"/>
              <a:t>Create ESP profile and assign to groups of devices</a:t>
            </a:r>
          </a:p>
          <a:p>
            <a:r>
              <a:rPr lang="en-US" dirty="0"/>
              <a:t>Register device, make sure it ends up in the needed group</a:t>
            </a:r>
          </a:p>
          <a:p>
            <a:r>
              <a:rPr lang="en-US" dirty="0"/>
              <a:t>Create a Domain Join profile and assign it to All Devices</a:t>
            </a:r>
          </a:p>
          <a:p>
            <a:r>
              <a:rPr lang="en-US" dirty="0"/>
              <a:t>Deploy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8945E39-B1CA-9D3F-2A1D-BB74D689216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7083241" y="2313689"/>
            <a:ext cx="5183187" cy="3684588"/>
          </a:xfrm>
        </p:spPr>
        <p:txBody>
          <a:bodyPr>
            <a:normAutofit/>
          </a:bodyPr>
          <a:lstStyle/>
          <a:p>
            <a:r>
              <a:rPr lang="en-US" sz="2400" dirty="0"/>
              <a:t>Not available, unless you want to get creative…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>
                <a:hlinkClick r:id="rId2"/>
              </a:rPr>
              <a:t>https://oofhours.com/2025/05/29/apv2-haadj-sure-why-not/</a:t>
            </a: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8438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971EEF0-ACF6-2A6B-46FE-260668164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</p:spPr>
        <p:txBody>
          <a:bodyPr/>
          <a:lstStyle/>
          <a:p>
            <a:r>
              <a:rPr lang="en-US" dirty="0"/>
              <a:t>Navigate the HAADJ minefield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BC56FB-0647-ECEE-B435-F9A2C869014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69875" y="1460002"/>
            <a:ext cx="5157788" cy="5127034"/>
          </a:xfrm>
        </p:spPr>
        <p:txBody>
          <a:bodyPr>
            <a:normAutofit fontScale="475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Implement Always On VPN or a third-party equivalent that supports automatic connections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Check the “Skip AD Connectivity Check” box in the HAADJ Autopilot profile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Turn off user ESP.  See the “</a:t>
            </a:r>
            <a:r>
              <a:rPr lang="en-US" dirty="0" err="1">
                <a:solidFill>
                  <a:schemeClr val="tx1"/>
                </a:solidFill>
              </a:rPr>
              <a:t>SkipUserStatusPage</a:t>
            </a:r>
            <a:r>
              <a:rPr lang="en-US" dirty="0">
                <a:solidFill>
                  <a:schemeClr val="tx1"/>
                </a:solidFill>
              </a:rPr>
              <a:t>” instructions in </a:t>
            </a:r>
            <a:r>
              <a:rPr lang="en-US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my post here</a:t>
            </a:r>
            <a:r>
              <a:rPr lang="en-US" dirty="0">
                <a:solidFill>
                  <a:schemeClr val="tx1"/>
                </a:solidFill>
              </a:rPr>
              <a:t>. (There really should be a checkbox in the ESP settings to make this easier.)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Target your Domain Join profile to “All devices.” 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Specify the {{</a:t>
            </a:r>
            <a:r>
              <a:rPr lang="en-US" dirty="0" err="1">
                <a:solidFill>
                  <a:schemeClr val="tx1"/>
                </a:solidFill>
              </a:rPr>
              <a:t>FullyQualifiedDomainName</a:t>
            </a:r>
            <a:r>
              <a:rPr lang="en-US" dirty="0">
                <a:solidFill>
                  <a:schemeClr val="tx1"/>
                </a:solidFill>
              </a:rPr>
              <a:t>}} attribute on certificate templates in Intune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(Optional) Rename the AD device after the provisioning process completes. See </a:t>
            </a:r>
            <a:r>
              <a:rPr lang="en-US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post</a:t>
            </a:r>
            <a:r>
              <a:rPr lang="en-US" dirty="0">
                <a:solidFill>
                  <a:schemeClr val="tx1"/>
                </a:solidFill>
              </a:rPr>
              <a:t> for the details around that (AD/VPN connectivity required)</a:t>
            </a:r>
          </a:p>
        </p:txBody>
      </p:sp>
      <p:pic>
        <p:nvPicPr>
          <p:cNvPr id="9" name="Content Placeholder 8" descr="Portrait of ginger kitten">
            <a:extLst>
              <a:ext uri="{FF2B5EF4-FFF2-40B4-BE49-F238E27FC236}">
                <a16:creationId xmlns:a16="http://schemas.microsoft.com/office/drawing/2014/main" id="{32FFE9F3-DF98-F48C-DDAC-530F4CA2731A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813" y="1419225"/>
            <a:ext cx="5183187" cy="3449638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3E71D4E-EB77-2A6E-92FC-82BBE2A4F75A}"/>
              </a:ext>
            </a:extLst>
          </p:cNvPr>
          <p:cNvSpPr txBox="1"/>
          <p:nvPr/>
        </p:nvSpPr>
        <p:spPr>
          <a:xfrm>
            <a:off x="7008813" y="4977110"/>
            <a:ext cx="518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 kittens were harmed during the creation of this slide, or during any HAADJ provisioning process for that matter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10118F-7CCC-A4FA-B282-0C9F1AAEE387}"/>
              </a:ext>
            </a:extLst>
          </p:cNvPr>
          <p:cNvSpPr txBox="1"/>
          <p:nvPr/>
        </p:nvSpPr>
        <p:spPr>
          <a:xfrm>
            <a:off x="2647463" y="6858000"/>
            <a:ext cx="73040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hlinkClick r:id="rId5"/>
              </a:rPr>
              <a:t>https://oofhours.com/2023/09/18/whats-wrong-with-hybrid-azure-ad-join/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3107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8CF84-ADCC-612E-DDFE-5E5C3BEBC1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B305069-A4CD-BA9E-C05F-109C16E98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Self-deploying mode</a:t>
            </a:r>
          </a:p>
        </p:txBody>
      </p:sp>
    </p:spTree>
    <p:extLst>
      <p:ext uri="{BB962C8B-B14F-4D97-AF65-F5344CB8AC3E}">
        <p14:creationId xmlns:p14="http://schemas.microsoft.com/office/powerpoint/2010/main" val="303697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F8F07-6F0F-66CE-7975-CF0BC9FC6C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DC3AE85-239B-8B66-4877-6D8EE091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Self-deploying mode step by step</a:t>
            </a:r>
            <a:br>
              <a:rPr lang="en-US" dirty="0"/>
            </a:b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4B77C3-6677-EA86-AA56-457AC2C366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1" y="1644847"/>
            <a:ext cx="5378548" cy="2115402"/>
          </a:xfrm>
        </p:spPr>
        <p:txBody>
          <a:bodyPr/>
          <a:lstStyle/>
          <a:p>
            <a:r>
              <a:rPr lang="en-US" dirty="0"/>
              <a:t>APv1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8FA5AB-F39D-8069-2693-4F8E141072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44214" y="1644847"/>
            <a:ext cx="5378548" cy="2429576"/>
          </a:xfrm>
        </p:spPr>
        <p:txBody>
          <a:bodyPr/>
          <a:lstStyle/>
          <a:p>
            <a:r>
              <a:rPr lang="en-US"/>
              <a:t>APv2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81D7502-CA0D-86C4-5291-00551BEB5BD6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701749" y="2245345"/>
            <a:ext cx="5157788" cy="368458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/>
              <a:t>Create self-deploying Autopilot profile and assign to group(s) of devices</a:t>
            </a:r>
          </a:p>
          <a:p>
            <a:pPr>
              <a:lnSpc>
                <a:spcPct val="120000"/>
              </a:lnSpc>
            </a:pPr>
            <a:r>
              <a:rPr lang="en-US" dirty="0"/>
              <a:t>Create ESP profile and assign to groups of devices</a:t>
            </a:r>
          </a:p>
          <a:p>
            <a:pPr>
              <a:lnSpc>
                <a:spcPct val="120000"/>
              </a:lnSpc>
            </a:pPr>
            <a:r>
              <a:rPr lang="en-US" dirty="0"/>
              <a:t>Register device, make sure it ends up in the needed group</a:t>
            </a:r>
          </a:p>
          <a:p>
            <a:pPr>
              <a:lnSpc>
                <a:spcPct val="120000"/>
              </a:lnSpc>
            </a:pPr>
            <a:r>
              <a:rPr lang="en-US" dirty="0"/>
              <a:t>Deploy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BF8A00E-A456-04D2-66C5-3E80C5DC37D2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7168302" y="2245345"/>
            <a:ext cx="5183187" cy="3684588"/>
          </a:xfrm>
        </p:spPr>
        <p:txBody>
          <a:bodyPr>
            <a:normAutofit/>
          </a:bodyPr>
          <a:lstStyle/>
          <a:p>
            <a:r>
              <a:rPr lang="en-US" sz="2400" dirty="0"/>
              <a:t>Not available yet</a:t>
            </a:r>
          </a:p>
        </p:txBody>
      </p:sp>
    </p:spTree>
    <p:extLst>
      <p:ext uri="{BB962C8B-B14F-4D97-AF65-F5344CB8AC3E}">
        <p14:creationId xmlns:p14="http://schemas.microsoft.com/office/powerpoint/2010/main" val="331912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83B21-0C4A-7043-FF2E-ECA9FA022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should you use self-deploying?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FB5ECF-7BDB-7238-DD1F-F4B4F652D8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1" y="1187644"/>
            <a:ext cx="5378548" cy="3651256"/>
          </a:xfrm>
        </p:spPr>
        <p:txBody>
          <a:bodyPr/>
          <a:lstStyle/>
          <a:p>
            <a:r>
              <a:rPr lang="en-US" dirty="0"/>
              <a:t>Kiosk devices</a:t>
            </a:r>
          </a:p>
          <a:p>
            <a:r>
              <a:rPr lang="en-US" dirty="0"/>
              <a:t>Digital signage</a:t>
            </a:r>
          </a:p>
          <a:p>
            <a:r>
              <a:rPr lang="en-US" dirty="0"/>
              <a:t>Shared devices</a:t>
            </a:r>
            <a:br>
              <a:rPr lang="en-US" dirty="0"/>
            </a:br>
            <a:endParaRPr lang="en-US" dirty="0"/>
          </a:p>
          <a:p>
            <a:r>
              <a:rPr lang="en-US" dirty="0"/>
              <a:t>Can you reassign the device to a user afterwards?</a:t>
            </a:r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5312AF8-8E41-0919-9273-3CFB80FAA5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8E50302-5629-E0BC-0796-EEA33143E8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111" y="4441218"/>
            <a:ext cx="4477140" cy="228660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CEA2CFF-767F-0923-C1DF-48E7DC9C1C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3488" y="1498060"/>
            <a:ext cx="4599024" cy="507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5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830B00A7-36D5-49C0-BA52-DB6C9059715B}"/>
              </a:ext>
            </a:extLst>
          </p:cNvPr>
          <p:cNvCxnSpPr>
            <a:cxnSpLocks/>
          </p:cNvCxnSpPr>
          <p:nvPr/>
        </p:nvCxnSpPr>
        <p:spPr>
          <a:xfrm>
            <a:off x="4459714" y="5028513"/>
            <a:ext cx="6388326" cy="0"/>
          </a:xfrm>
          <a:prstGeom prst="straightConnector1">
            <a:avLst/>
          </a:prstGeom>
          <a:ln w="38100" cap="rnd">
            <a:solidFill>
              <a:schemeClr val="accent1"/>
            </a:solidFill>
            <a:headEnd type="none" w="lg" len="lg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 Placeholder 18">
            <a:extLst>
              <a:ext uri="{FF2B5EF4-FFF2-40B4-BE49-F238E27FC236}">
                <a16:creationId xmlns:a16="http://schemas.microsoft.com/office/drawing/2014/main" id="{ACE2C89E-4145-4D50-BD02-1C897C1A00A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57908" y="2661695"/>
            <a:ext cx="3630613" cy="2193925"/>
          </a:xfrm>
        </p:spPr>
        <p:txBody>
          <a:bodyPr>
            <a:normAutofit fontScale="92500"/>
          </a:bodyPr>
          <a:lstStyle/>
          <a:p>
            <a:pPr marL="0" indent="0">
              <a:spcBef>
                <a:spcPts val="1372"/>
              </a:spcBef>
              <a:buNone/>
            </a:pPr>
            <a:r>
              <a:rPr lang="en-US" sz="1568" dirty="0">
                <a:solidFill>
                  <a:srgbClr val="0078D7"/>
                </a:solidFill>
                <a:latin typeface="Segoe UI Semibold"/>
              </a:rPr>
              <a:t>Key Benefits:</a:t>
            </a:r>
          </a:p>
          <a:p>
            <a:pPr marL="0" indent="0">
              <a:spcBef>
                <a:spcPts val="1372"/>
              </a:spcBef>
              <a:buNone/>
            </a:pPr>
            <a:r>
              <a:rPr lang="en-US" sz="1372" dirty="0"/>
              <a:t>No more maintenance of images and drivers</a:t>
            </a:r>
          </a:p>
          <a:p>
            <a:pPr marL="0" indent="0">
              <a:spcBef>
                <a:spcPts val="1372"/>
              </a:spcBef>
              <a:buNone/>
            </a:pPr>
            <a:r>
              <a:rPr lang="en-US" sz="1372" dirty="0"/>
              <a:t>No need for IT to touch the devices</a:t>
            </a:r>
          </a:p>
          <a:p>
            <a:pPr marL="0" indent="0">
              <a:spcBef>
                <a:spcPts val="1372"/>
              </a:spcBef>
              <a:buNone/>
            </a:pPr>
            <a:r>
              <a:rPr lang="en-US" sz="1372" dirty="0"/>
              <a:t>Simple process for users and IT</a:t>
            </a:r>
          </a:p>
          <a:p>
            <a:pPr marL="0" indent="0">
              <a:spcBef>
                <a:spcPts val="1372"/>
              </a:spcBef>
              <a:buNone/>
            </a:pPr>
            <a:r>
              <a:rPr lang="en-US" sz="1372" dirty="0"/>
              <a:t>Integration in the device supply chain</a:t>
            </a:r>
          </a:p>
          <a:p>
            <a:pPr marL="0" indent="0">
              <a:spcBef>
                <a:spcPts val="1372"/>
              </a:spcBef>
              <a:buNone/>
            </a:pPr>
            <a:r>
              <a:rPr lang="en-US" sz="1372" dirty="0"/>
              <a:t>Reset device back to a business ready state</a:t>
            </a:r>
          </a:p>
        </p:txBody>
      </p:sp>
      <p:sp>
        <p:nvSpPr>
          <p:cNvPr id="80" name="Title 1">
            <a:extLst>
              <a:ext uri="{FF2B5EF4-FFF2-40B4-BE49-F238E27FC236}">
                <a16:creationId xmlns:a16="http://schemas.microsoft.com/office/drawing/2014/main" id="{13774F4B-197A-49B6-9688-8A098530E9D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52345" y="387600"/>
            <a:ext cx="7493606" cy="1089025"/>
          </a:xfrm>
        </p:spPr>
        <p:txBody>
          <a:bodyPr>
            <a:normAutofit fontScale="90000"/>
          </a:bodyPr>
          <a:lstStyle/>
          <a:p>
            <a:r>
              <a:rPr lang="en-US" dirty="0"/>
              <a:t>Device lifecycle management with Windows Autopilot and Intune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8964950-41F0-4698-AA19-B614276329DA}"/>
              </a:ext>
            </a:extLst>
          </p:cNvPr>
          <p:cNvGrpSpPr/>
          <p:nvPr/>
        </p:nvGrpSpPr>
        <p:grpSpPr>
          <a:xfrm>
            <a:off x="7161768" y="4725599"/>
            <a:ext cx="1435307" cy="904629"/>
            <a:chOff x="7305376" y="4819860"/>
            <a:chExt cx="1464088" cy="922769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97FAC16-F512-4E9A-A337-7FE9A1000DED}"/>
                </a:ext>
              </a:extLst>
            </p:cNvPr>
            <p:cNvSpPr/>
            <p:nvPr/>
          </p:nvSpPr>
          <p:spPr bwMode="auto">
            <a:xfrm>
              <a:off x="8071285" y="5086213"/>
              <a:ext cx="103435" cy="208483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0960C09-5AA2-41AD-9E8B-420CA8618BB0}"/>
                </a:ext>
              </a:extLst>
            </p:cNvPr>
            <p:cNvGrpSpPr/>
            <p:nvPr/>
          </p:nvGrpSpPr>
          <p:grpSpPr>
            <a:xfrm>
              <a:off x="7305376" y="4819860"/>
              <a:ext cx="1464088" cy="922769"/>
              <a:chOff x="6804565" y="4819860"/>
              <a:chExt cx="1464088" cy="922769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1178E8B2-858F-4A34-933F-434F2231CA03}"/>
                  </a:ext>
                </a:extLst>
              </p:cNvPr>
              <p:cNvSpPr/>
              <p:nvPr/>
            </p:nvSpPr>
            <p:spPr>
              <a:xfrm>
                <a:off x="6804565" y="5496408"/>
                <a:ext cx="1464088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ctr" defTabSz="91431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568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Business ready</a:t>
                </a:r>
                <a:endParaRPr kumimoji="0" lang="en-US" sz="1568" b="0" i="0" u="none" strike="noStrike" kern="1200" cap="none" spc="0" normalizeH="0" baseline="0" noProof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36E5A592-859F-4657-9CF2-7BEC7A1A3C30}"/>
                  </a:ext>
                </a:extLst>
              </p:cNvPr>
              <p:cNvGrpSpPr/>
              <p:nvPr/>
            </p:nvGrpSpPr>
            <p:grpSpPr>
              <a:xfrm>
                <a:off x="7284721" y="4819860"/>
                <a:ext cx="503776" cy="570428"/>
                <a:chOff x="4739067" y="5199594"/>
                <a:chExt cx="503776" cy="570428"/>
              </a:xfrm>
            </p:grpSpPr>
            <p:sp>
              <p:nvSpPr>
                <p:cNvPr id="47" name="building_7" title="Icon of a building with a curved section protruding from it">
                  <a:extLst>
                    <a:ext uri="{FF2B5EF4-FFF2-40B4-BE49-F238E27FC236}">
                      <a16:creationId xmlns:a16="http://schemas.microsoft.com/office/drawing/2014/main" id="{F97E542E-CFF0-4364-A5C7-5E11CD4F9A2D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4739067" y="5199594"/>
                  <a:ext cx="503776" cy="570428"/>
                </a:xfrm>
                <a:custGeom>
                  <a:avLst/>
                  <a:gdLst>
                    <a:gd name="T0" fmla="*/ 142 w 235"/>
                    <a:gd name="T1" fmla="*/ 110 h 269"/>
                    <a:gd name="T2" fmla="*/ 168 w 235"/>
                    <a:gd name="T3" fmla="*/ 110 h 269"/>
                    <a:gd name="T4" fmla="*/ 235 w 235"/>
                    <a:gd name="T5" fmla="*/ 176 h 269"/>
                    <a:gd name="T6" fmla="*/ 235 w 235"/>
                    <a:gd name="T7" fmla="*/ 269 h 269"/>
                    <a:gd name="T8" fmla="*/ 142 w 235"/>
                    <a:gd name="T9" fmla="*/ 94 h 269"/>
                    <a:gd name="T10" fmla="*/ 142 w 235"/>
                    <a:gd name="T11" fmla="*/ 72 h 269"/>
                    <a:gd name="T12" fmla="*/ 0 w 235"/>
                    <a:gd name="T13" fmla="*/ 72 h 269"/>
                    <a:gd name="T14" fmla="*/ 0 w 235"/>
                    <a:gd name="T15" fmla="*/ 269 h 269"/>
                    <a:gd name="T16" fmla="*/ 54 w 235"/>
                    <a:gd name="T17" fmla="*/ 269 h 269"/>
                    <a:gd name="T18" fmla="*/ 54 w 235"/>
                    <a:gd name="T19" fmla="*/ 215 h 269"/>
                    <a:gd name="T20" fmla="*/ 91 w 235"/>
                    <a:gd name="T21" fmla="*/ 215 h 269"/>
                    <a:gd name="T22" fmla="*/ 91 w 235"/>
                    <a:gd name="T23" fmla="*/ 269 h 269"/>
                    <a:gd name="T24" fmla="*/ 142 w 235"/>
                    <a:gd name="T25" fmla="*/ 269 h 269"/>
                    <a:gd name="T26" fmla="*/ 142 w 235"/>
                    <a:gd name="T27" fmla="*/ 110 h 269"/>
                    <a:gd name="T28" fmla="*/ 142 w 235"/>
                    <a:gd name="T29" fmla="*/ 94 h 269"/>
                    <a:gd name="T30" fmla="*/ 127 w 235"/>
                    <a:gd name="T31" fmla="*/ 72 h 269"/>
                    <a:gd name="T32" fmla="*/ 127 w 235"/>
                    <a:gd name="T33" fmla="*/ 37 h 269"/>
                    <a:gd name="T34" fmla="*/ 16 w 235"/>
                    <a:gd name="T35" fmla="*/ 37 h 269"/>
                    <a:gd name="T36" fmla="*/ 16 w 235"/>
                    <a:gd name="T37" fmla="*/ 72 h 269"/>
                    <a:gd name="T38" fmla="*/ 90 w 235"/>
                    <a:gd name="T39" fmla="*/ 37 h 269"/>
                    <a:gd name="T40" fmla="*/ 90 w 235"/>
                    <a:gd name="T41" fmla="*/ 0 h 269"/>
                    <a:gd name="T42" fmla="*/ 53 w 235"/>
                    <a:gd name="T43" fmla="*/ 0 h 269"/>
                    <a:gd name="T44" fmla="*/ 53 w 235"/>
                    <a:gd name="T45" fmla="*/ 37 h 269"/>
                    <a:gd name="T46" fmla="*/ 36 w 235"/>
                    <a:gd name="T47" fmla="*/ 106 h 269"/>
                    <a:gd name="T48" fmla="*/ 36 w 235"/>
                    <a:gd name="T49" fmla="*/ 129 h 269"/>
                    <a:gd name="T50" fmla="*/ 71 w 235"/>
                    <a:gd name="T51" fmla="*/ 106 h 269"/>
                    <a:gd name="T52" fmla="*/ 71 w 235"/>
                    <a:gd name="T53" fmla="*/ 129 h 269"/>
                    <a:gd name="T54" fmla="*/ 108 w 235"/>
                    <a:gd name="T55" fmla="*/ 106 h 269"/>
                    <a:gd name="T56" fmla="*/ 108 w 235"/>
                    <a:gd name="T57" fmla="*/ 129 h 269"/>
                    <a:gd name="T58" fmla="*/ 36 w 235"/>
                    <a:gd name="T59" fmla="*/ 160 h 269"/>
                    <a:gd name="T60" fmla="*/ 36 w 235"/>
                    <a:gd name="T61" fmla="*/ 184 h 269"/>
                    <a:gd name="T62" fmla="*/ 71 w 235"/>
                    <a:gd name="T63" fmla="*/ 160 h 269"/>
                    <a:gd name="T64" fmla="*/ 71 w 235"/>
                    <a:gd name="T65" fmla="*/ 184 h 269"/>
                    <a:gd name="T66" fmla="*/ 108 w 235"/>
                    <a:gd name="T67" fmla="*/ 160 h 269"/>
                    <a:gd name="T68" fmla="*/ 108 w 235"/>
                    <a:gd name="T69" fmla="*/ 184 h 269"/>
                    <a:gd name="T70" fmla="*/ 175 w 235"/>
                    <a:gd name="T71" fmla="*/ 269 h 269"/>
                    <a:gd name="T72" fmla="*/ 201 w 235"/>
                    <a:gd name="T73" fmla="*/ 269 h 269"/>
                    <a:gd name="T74" fmla="*/ 175 w 235"/>
                    <a:gd name="T75" fmla="*/ 235 h 269"/>
                    <a:gd name="T76" fmla="*/ 201 w 235"/>
                    <a:gd name="T77" fmla="*/ 235 h 269"/>
                    <a:gd name="T78" fmla="*/ 175 w 235"/>
                    <a:gd name="T79" fmla="*/ 200 h 269"/>
                    <a:gd name="T80" fmla="*/ 201 w 235"/>
                    <a:gd name="T81" fmla="*/ 200 h 269"/>
                    <a:gd name="T82" fmla="*/ 175 w 235"/>
                    <a:gd name="T83" fmla="*/ 166 h 269"/>
                    <a:gd name="T84" fmla="*/ 201 w 235"/>
                    <a:gd name="T85" fmla="*/ 166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35" h="269">
                      <a:moveTo>
                        <a:pt x="142" y="110"/>
                      </a:moveTo>
                      <a:cubicBezTo>
                        <a:pt x="168" y="110"/>
                        <a:pt x="168" y="110"/>
                        <a:pt x="168" y="110"/>
                      </a:cubicBezTo>
                      <a:cubicBezTo>
                        <a:pt x="205" y="110"/>
                        <a:pt x="235" y="140"/>
                        <a:pt x="235" y="176"/>
                      </a:cubicBezTo>
                      <a:cubicBezTo>
                        <a:pt x="235" y="269"/>
                        <a:pt x="235" y="269"/>
                        <a:pt x="235" y="269"/>
                      </a:cubicBezTo>
                      <a:moveTo>
                        <a:pt x="142" y="94"/>
                      </a:moveTo>
                      <a:cubicBezTo>
                        <a:pt x="142" y="72"/>
                        <a:pt x="142" y="72"/>
                        <a:pt x="142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269"/>
                        <a:pt x="0" y="269"/>
                        <a:pt x="0" y="269"/>
                      </a:cubicBezTo>
                      <a:cubicBezTo>
                        <a:pt x="54" y="269"/>
                        <a:pt x="54" y="269"/>
                        <a:pt x="54" y="269"/>
                      </a:cubicBezTo>
                      <a:cubicBezTo>
                        <a:pt x="54" y="215"/>
                        <a:pt x="54" y="215"/>
                        <a:pt x="54" y="215"/>
                      </a:cubicBezTo>
                      <a:cubicBezTo>
                        <a:pt x="91" y="215"/>
                        <a:pt x="91" y="215"/>
                        <a:pt x="91" y="215"/>
                      </a:cubicBezTo>
                      <a:cubicBezTo>
                        <a:pt x="91" y="269"/>
                        <a:pt x="91" y="269"/>
                        <a:pt x="91" y="269"/>
                      </a:cubicBezTo>
                      <a:cubicBezTo>
                        <a:pt x="142" y="269"/>
                        <a:pt x="142" y="269"/>
                        <a:pt x="142" y="269"/>
                      </a:cubicBezTo>
                      <a:cubicBezTo>
                        <a:pt x="142" y="110"/>
                        <a:pt x="142" y="110"/>
                        <a:pt x="142" y="110"/>
                      </a:cubicBezTo>
                      <a:lnTo>
                        <a:pt x="142" y="94"/>
                      </a:lnTo>
                      <a:close/>
                      <a:moveTo>
                        <a:pt x="127" y="72"/>
                      </a:moveTo>
                      <a:cubicBezTo>
                        <a:pt x="127" y="37"/>
                        <a:pt x="127" y="37"/>
                        <a:pt x="127" y="37"/>
                      </a:cubicBezTo>
                      <a:cubicBezTo>
                        <a:pt x="16" y="37"/>
                        <a:pt x="16" y="37"/>
                        <a:pt x="16" y="37"/>
                      </a:cubicBezTo>
                      <a:cubicBezTo>
                        <a:pt x="16" y="72"/>
                        <a:pt x="16" y="72"/>
                        <a:pt x="16" y="72"/>
                      </a:cubicBezTo>
                      <a:moveTo>
                        <a:pt x="90" y="37"/>
                      </a:moveTo>
                      <a:cubicBezTo>
                        <a:pt x="90" y="0"/>
                        <a:pt x="90" y="0"/>
                        <a:pt x="90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3" y="37"/>
                        <a:pt x="53" y="37"/>
                        <a:pt x="53" y="37"/>
                      </a:cubicBezTo>
                      <a:moveTo>
                        <a:pt x="36" y="106"/>
                      </a:moveTo>
                      <a:cubicBezTo>
                        <a:pt x="36" y="129"/>
                        <a:pt x="36" y="129"/>
                        <a:pt x="36" y="129"/>
                      </a:cubicBezTo>
                      <a:moveTo>
                        <a:pt x="71" y="106"/>
                      </a:moveTo>
                      <a:cubicBezTo>
                        <a:pt x="71" y="129"/>
                        <a:pt x="71" y="129"/>
                        <a:pt x="71" y="129"/>
                      </a:cubicBezTo>
                      <a:moveTo>
                        <a:pt x="108" y="106"/>
                      </a:moveTo>
                      <a:cubicBezTo>
                        <a:pt x="108" y="129"/>
                        <a:pt x="108" y="129"/>
                        <a:pt x="108" y="129"/>
                      </a:cubicBezTo>
                      <a:moveTo>
                        <a:pt x="36" y="160"/>
                      </a:moveTo>
                      <a:cubicBezTo>
                        <a:pt x="36" y="184"/>
                        <a:pt x="36" y="184"/>
                        <a:pt x="36" y="184"/>
                      </a:cubicBezTo>
                      <a:moveTo>
                        <a:pt x="71" y="160"/>
                      </a:moveTo>
                      <a:cubicBezTo>
                        <a:pt x="71" y="184"/>
                        <a:pt x="71" y="184"/>
                        <a:pt x="71" y="184"/>
                      </a:cubicBezTo>
                      <a:moveTo>
                        <a:pt x="108" y="160"/>
                      </a:moveTo>
                      <a:cubicBezTo>
                        <a:pt x="108" y="184"/>
                        <a:pt x="108" y="184"/>
                        <a:pt x="108" y="184"/>
                      </a:cubicBezTo>
                      <a:moveTo>
                        <a:pt x="175" y="269"/>
                      </a:moveTo>
                      <a:cubicBezTo>
                        <a:pt x="201" y="269"/>
                        <a:pt x="201" y="269"/>
                        <a:pt x="201" y="269"/>
                      </a:cubicBezTo>
                      <a:moveTo>
                        <a:pt x="175" y="235"/>
                      </a:moveTo>
                      <a:cubicBezTo>
                        <a:pt x="201" y="235"/>
                        <a:pt x="201" y="235"/>
                        <a:pt x="201" y="235"/>
                      </a:cubicBezTo>
                      <a:moveTo>
                        <a:pt x="175" y="200"/>
                      </a:moveTo>
                      <a:cubicBezTo>
                        <a:pt x="201" y="200"/>
                        <a:pt x="201" y="200"/>
                        <a:pt x="201" y="200"/>
                      </a:cubicBezTo>
                      <a:moveTo>
                        <a:pt x="175" y="166"/>
                      </a:moveTo>
                      <a:cubicBezTo>
                        <a:pt x="201" y="166"/>
                        <a:pt x="201" y="166"/>
                        <a:pt x="201" y="166"/>
                      </a:cubicBezTo>
                    </a:path>
                  </a:pathLst>
                </a:custGeom>
                <a:solidFill>
                  <a:srgbClr val="FFFFFF"/>
                </a:solidFill>
                <a:ln w="254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1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82828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check" title="Icon of a checkmark">
                  <a:extLst>
                    <a:ext uri="{FF2B5EF4-FFF2-40B4-BE49-F238E27FC236}">
                      <a16:creationId xmlns:a16="http://schemas.microsoft.com/office/drawing/2014/main" id="{B2480C3A-4740-456D-8716-265520542B5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128255" y="5254753"/>
                  <a:ext cx="109712" cy="77469"/>
                </a:xfrm>
                <a:custGeom>
                  <a:avLst/>
                  <a:gdLst>
                    <a:gd name="T0" fmla="*/ 245 w 245"/>
                    <a:gd name="T1" fmla="*/ 0 h 173"/>
                    <a:gd name="T2" fmla="*/ 73 w 245"/>
                    <a:gd name="T3" fmla="*/ 173 h 173"/>
                    <a:gd name="T4" fmla="*/ 0 w 245"/>
                    <a:gd name="T5" fmla="*/ 101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5" h="173">
                      <a:moveTo>
                        <a:pt x="245" y="0"/>
                      </a:moveTo>
                      <a:lnTo>
                        <a:pt x="73" y="173"/>
                      </a:lnTo>
                      <a:lnTo>
                        <a:pt x="0" y="101"/>
                      </a:lnTo>
                    </a:path>
                  </a:pathLst>
                </a:custGeom>
                <a:noFill/>
                <a:ln w="25400" cap="rnd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1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82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505050"/>
                        </a:gs>
                        <a:gs pos="100000">
                          <a:srgbClr val="50505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874C685-7717-4C8F-AF7F-2FAA4036F767}"/>
              </a:ext>
            </a:extLst>
          </p:cNvPr>
          <p:cNvGrpSpPr/>
          <p:nvPr/>
        </p:nvGrpSpPr>
        <p:grpSpPr>
          <a:xfrm>
            <a:off x="8418152" y="932113"/>
            <a:ext cx="1067121" cy="836367"/>
            <a:chOff x="8431392" y="1335910"/>
            <a:chExt cx="1088519" cy="853138"/>
          </a:xfrm>
        </p:grpSpPr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D3BF23B6-EE39-4EEB-B249-2AC120B7316D}"/>
                </a:ext>
              </a:extLst>
            </p:cNvPr>
            <p:cNvSpPr/>
            <p:nvPr/>
          </p:nvSpPr>
          <p:spPr>
            <a:xfrm>
              <a:off x="8431392" y="1942827"/>
              <a:ext cx="1088519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3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68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Break fix</a:t>
              </a:r>
            </a:p>
          </p:txBody>
        </p:sp>
        <p:sp>
          <p:nvSpPr>
            <p:cNvPr id="74" name="DeveloperTools_EC7A" title="Icon of a wrench and a screwdriver">
              <a:extLst>
                <a:ext uri="{FF2B5EF4-FFF2-40B4-BE49-F238E27FC236}">
                  <a16:creationId xmlns:a16="http://schemas.microsoft.com/office/drawing/2014/main" id="{1D9339DB-2B3C-42AE-AA2F-6FE3B3430E1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806787" y="1335910"/>
              <a:ext cx="337728" cy="532145"/>
            </a:xfrm>
            <a:custGeom>
              <a:avLst/>
              <a:gdLst>
                <a:gd name="T0" fmla="*/ 765 w 2384"/>
                <a:gd name="T1" fmla="*/ 958 h 3756"/>
                <a:gd name="T2" fmla="*/ 765 w 2384"/>
                <a:gd name="T3" fmla="*/ 3500 h 3756"/>
                <a:gd name="T4" fmla="*/ 509 w 2384"/>
                <a:gd name="T5" fmla="*/ 3756 h 3756"/>
                <a:gd name="T6" fmla="*/ 509 w 2384"/>
                <a:gd name="T7" fmla="*/ 3756 h 3756"/>
                <a:gd name="T8" fmla="*/ 253 w 2384"/>
                <a:gd name="T9" fmla="*/ 3500 h 3756"/>
                <a:gd name="T10" fmla="*/ 253 w 2384"/>
                <a:gd name="T11" fmla="*/ 958 h 3756"/>
                <a:gd name="T12" fmla="*/ 0 w 2384"/>
                <a:gd name="T13" fmla="*/ 518 h 3756"/>
                <a:gd name="T14" fmla="*/ 509 w 2384"/>
                <a:gd name="T15" fmla="*/ 9 h 3756"/>
                <a:gd name="T16" fmla="*/ 1018 w 2384"/>
                <a:gd name="T17" fmla="*/ 518 h 3756"/>
                <a:gd name="T18" fmla="*/ 765 w 2384"/>
                <a:gd name="T19" fmla="*/ 958 h 3756"/>
                <a:gd name="T20" fmla="*/ 1503 w 2384"/>
                <a:gd name="T21" fmla="*/ 2012 h 3756"/>
                <a:gd name="T22" fmla="*/ 1503 w 2384"/>
                <a:gd name="T23" fmla="*/ 3500 h 3756"/>
                <a:gd name="T24" fmla="*/ 1759 w 2384"/>
                <a:gd name="T25" fmla="*/ 3756 h 3756"/>
                <a:gd name="T26" fmla="*/ 1759 w 2384"/>
                <a:gd name="T27" fmla="*/ 3756 h 3756"/>
                <a:gd name="T28" fmla="*/ 2015 w 2384"/>
                <a:gd name="T29" fmla="*/ 3500 h 3756"/>
                <a:gd name="T30" fmla="*/ 2015 w 2384"/>
                <a:gd name="T31" fmla="*/ 2012 h 3756"/>
                <a:gd name="T32" fmla="*/ 509 w 2384"/>
                <a:gd name="T33" fmla="*/ 0 h 3756"/>
                <a:gd name="T34" fmla="*/ 509 w 2384"/>
                <a:gd name="T35" fmla="*/ 509 h 3756"/>
                <a:gd name="T36" fmla="*/ 1134 w 2384"/>
                <a:gd name="T37" fmla="*/ 2012 h 3756"/>
                <a:gd name="T38" fmla="*/ 2384 w 2384"/>
                <a:gd name="T39" fmla="*/ 2012 h 3756"/>
                <a:gd name="T40" fmla="*/ 1759 w 2384"/>
                <a:gd name="T41" fmla="*/ 2012 h 3756"/>
                <a:gd name="T42" fmla="*/ 1759 w 2384"/>
                <a:gd name="T43" fmla="*/ 711 h 3756"/>
                <a:gd name="T44" fmla="*/ 2015 w 2384"/>
                <a:gd name="T45" fmla="*/ 9 h 3756"/>
                <a:gd name="T46" fmla="*/ 1503 w 2384"/>
                <a:gd name="T47" fmla="*/ 9 h 3756"/>
                <a:gd name="T48" fmla="*/ 1503 w 2384"/>
                <a:gd name="T49" fmla="*/ 510 h 3756"/>
                <a:gd name="T50" fmla="*/ 1759 w 2384"/>
                <a:gd name="T51" fmla="*/ 756 h 3756"/>
                <a:gd name="T52" fmla="*/ 2015 w 2384"/>
                <a:gd name="T53" fmla="*/ 510 h 3756"/>
                <a:gd name="T54" fmla="*/ 2015 w 2384"/>
                <a:gd name="T55" fmla="*/ 9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84" h="3756">
                  <a:moveTo>
                    <a:pt x="765" y="958"/>
                  </a:moveTo>
                  <a:cubicBezTo>
                    <a:pt x="765" y="3500"/>
                    <a:pt x="765" y="3500"/>
                    <a:pt x="765" y="3500"/>
                  </a:cubicBezTo>
                  <a:cubicBezTo>
                    <a:pt x="765" y="3641"/>
                    <a:pt x="650" y="3756"/>
                    <a:pt x="509" y="3756"/>
                  </a:cubicBezTo>
                  <a:cubicBezTo>
                    <a:pt x="509" y="3756"/>
                    <a:pt x="509" y="3756"/>
                    <a:pt x="509" y="3756"/>
                  </a:cubicBezTo>
                  <a:cubicBezTo>
                    <a:pt x="368" y="3756"/>
                    <a:pt x="253" y="3641"/>
                    <a:pt x="253" y="3500"/>
                  </a:cubicBezTo>
                  <a:cubicBezTo>
                    <a:pt x="253" y="958"/>
                    <a:pt x="253" y="958"/>
                    <a:pt x="253" y="958"/>
                  </a:cubicBezTo>
                  <a:cubicBezTo>
                    <a:pt x="102" y="869"/>
                    <a:pt x="0" y="706"/>
                    <a:pt x="0" y="518"/>
                  </a:cubicBezTo>
                  <a:cubicBezTo>
                    <a:pt x="0" y="237"/>
                    <a:pt x="228" y="9"/>
                    <a:pt x="509" y="9"/>
                  </a:cubicBezTo>
                  <a:cubicBezTo>
                    <a:pt x="790" y="9"/>
                    <a:pt x="1018" y="237"/>
                    <a:pt x="1018" y="518"/>
                  </a:cubicBezTo>
                  <a:cubicBezTo>
                    <a:pt x="1018" y="706"/>
                    <a:pt x="916" y="869"/>
                    <a:pt x="765" y="958"/>
                  </a:cubicBezTo>
                  <a:close/>
                  <a:moveTo>
                    <a:pt x="1503" y="2012"/>
                  </a:moveTo>
                  <a:cubicBezTo>
                    <a:pt x="1503" y="3500"/>
                    <a:pt x="1503" y="3500"/>
                    <a:pt x="1503" y="3500"/>
                  </a:cubicBezTo>
                  <a:cubicBezTo>
                    <a:pt x="1503" y="3641"/>
                    <a:pt x="1618" y="3756"/>
                    <a:pt x="1759" y="3756"/>
                  </a:cubicBezTo>
                  <a:cubicBezTo>
                    <a:pt x="1759" y="3756"/>
                    <a:pt x="1759" y="3756"/>
                    <a:pt x="1759" y="3756"/>
                  </a:cubicBezTo>
                  <a:cubicBezTo>
                    <a:pt x="1900" y="3756"/>
                    <a:pt x="2015" y="3641"/>
                    <a:pt x="2015" y="3500"/>
                  </a:cubicBezTo>
                  <a:cubicBezTo>
                    <a:pt x="2015" y="2012"/>
                    <a:pt x="2015" y="2012"/>
                    <a:pt x="2015" y="2012"/>
                  </a:cubicBezTo>
                  <a:moveTo>
                    <a:pt x="509" y="0"/>
                  </a:moveTo>
                  <a:cubicBezTo>
                    <a:pt x="509" y="509"/>
                    <a:pt x="509" y="509"/>
                    <a:pt x="509" y="509"/>
                  </a:cubicBezTo>
                  <a:moveTo>
                    <a:pt x="1134" y="2012"/>
                  </a:moveTo>
                  <a:cubicBezTo>
                    <a:pt x="2384" y="2012"/>
                    <a:pt x="2384" y="2012"/>
                    <a:pt x="2384" y="2012"/>
                  </a:cubicBezTo>
                  <a:moveTo>
                    <a:pt x="1759" y="2012"/>
                  </a:moveTo>
                  <a:cubicBezTo>
                    <a:pt x="1759" y="711"/>
                    <a:pt x="1759" y="711"/>
                    <a:pt x="1759" y="711"/>
                  </a:cubicBezTo>
                  <a:moveTo>
                    <a:pt x="2015" y="9"/>
                  </a:moveTo>
                  <a:cubicBezTo>
                    <a:pt x="1503" y="9"/>
                    <a:pt x="1503" y="9"/>
                    <a:pt x="1503" y="9"/>
                  </a:cubicBezTo>
                  <a:cubicBezTo>
                    <a:pt x="1503" y="510"/>
                    <a:pt x="1503" y="510"/>
                    <a:pt x="1503" y="510"/>
                  </a:cubicBezTo>
                  <a:cubicBezTo>
                    <a:pt x="1759" y="756"/>
                    <a:pt x="1759" y="756"/>
                    <a:pt x="1759" y="756"/>
                  </a:cubicBezTo>
                  <a:cubicBezTo>
                    <a:pt x="2015" y="510"/>
                    <a:pt x="2015" y="510"/>
                    <a:pt x="2015" y="510"/>
                  </a:cubicBezTo>
                  <a:lnTo>
                    <a:pt x="2015" y="9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1E1A2AE-5655-4549-B10F-1271F8C460C9}"/>
              </a:ext>
            </a:extLst>
          </p:cNvPr>
          <p:cNvGrpSpPr/>
          <p:nvPr/>
        </p:nvGrpSpPr>
        <p:grpSpPr>
          <a:xfrm>
            <a:off x="6943245" y="1174165"/>
            <a:ext cx="4021981" cy="4019075"/>
            <a:chOff x="7459433" y="1573903"/>
            <a:chExt cx="3725667" cy="3722975"/>
          </a:xfrm>
        </p:grpSpPr>
        <p:sp>
          <p:nvSpPr>
            <p:cNvPr id="59" name="Arc 58">
              <a:extLst>
                <a:ext uri="{FF2B5EF4-FFF2-40B4-BE49-F238E27FC236}">
                  <a16:creationId xmlns:a16="http://schemas.microsoft.com/office/drawing/2014/main" id="{C6BF4E7C-8D00-4256-B87A-BA99DBB9D956}"/>
                </a:ext>
              </a:extLst>
            </p:cNvPr>
            <p:cNvSpPr/>
            <p:nvPr/>
          </p:nvSpPr>
          <p:spPr>
            <a:xfrm>
              <a:off x="7464107" y="1575885"/>
              <a:ext cx="3720993" cy="3720993"/>
            </a:xfrm>
            <a:prstGeom prst="arc">
              <a:avLst>
                <a:gd name="adj1" fmla="val 8136877"/>
                <a:gd name="adj2" fmla="val 15014828"/>
              </a:avLst>
            </a:prstGeom>
            <a:noFill/>
            <a:ln w="38100" cap="rnd" cmpd="sng" algn="ctr">
              <a:solidFill>
                <a:schemeClr val="accent1"/>
              </a:solidFill>
              <a:prstDash val="sysDot"/>
              <a:headEnd type="triangle" w="med" len="med"/>
              <a:tailEnd type="none" w="lg" len="lg"/>
            </a:ln>
            <a:effectLst/>
          </p:spPr>
          <p:txBody>
            <a:bodyPr rtlCol="0" anchor="ctr"/>
            <a:lstStyle/>
            <a:p>
              <a:pPr marL="0" marR="0" lvl="0" indent="0" algn="ctr" defTabSz="9142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60" name="Arc 59">
              <a:extLst>
                <a:ext uri="{FF2B5EF4-FFF2-40B4-BE49-F238E27FC236}">
                  <a16:creationId xmlns:a16="http://schemas.microsoft.com/office/drawing/2014/main" id="{6A23836B-771F-4E8F-A1B3-6AC7042E41B1}"/>
                </a:ext>
              </a:extLst>
            </p:cNvPr>
            <p:cNvSpPr/>
            <p:nvPr/>
          </p:nvSpPr>
          <p:spPr>
            <a:xfrm>
              <a:off x="7459433" y="1573903"/>
              <a:ext cx="3720993" cy="3720993"/>
            </a:xfrm>
            <a:prstGeom prst="arc">
              <a:avLst>
                <a:gd name="adj1" fmla="val 17371174"/>
                <a:gd name="adj2" fmla="val 3845729"/>
              </a:avLst>
            </a:prstGeom>
            <a:noFill/>
            <a:ln w="38100" cap="rnd" cmpd="sng" algn="ctr">
              <a:solidFill>
                <a:schemeClr val="accent1"/>
              </a:solidFill>
              <a:prstDash val="sysDot"/>
              <a:headEnd type="triangle" w="med" len="med"/>
              <a:tailEnd type="none"/>
            </a:ln>
            <a:effectLst/>
          </p:spPr>
          <p:txBody>
            <a:bodyPr rtlCol="0" anchor="ctr"/>
            <a:lstStyle/>
            <a:p>
              <a:pPr marL="0" marR="0" lvl="0" indent="0" algn="ctr" defTabSz="9142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B0FCDA08-9140-4719-B945-E4E3D8EE73AD}"/>
              </a:ext>
            </a:extLst>
          </p:cNvPr>
          <p:cNvGrpSpPr/>
          <p:nvPr/>
        </p:nvGrpSpPr>
        <p:grpSpPr>
          <a:xfrm>
            <a:off x="10635324" y="4817507"/>
            <a:ext cx="1291216" cy="812721"/>
            <a:chOff x="10189955" y="4997625"/>
            <a:chExt cx="1317108" cy="829018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4C8827EE-1D6A-43B0-A09A-D63248A94B49}"/>
                </a:ext>
              </a:extLst>
            </p:cNvPr>
            <p:cNvSpPr/>
            <p:nvPr/>
          </p:nvSpPr>
          <p:spPr>
            <a:xfrm>
              <a:off x="10189955" y="5580422"/>
              <a:ext cx="1317108" cy="2462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3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68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Retirement</a:t>
              </a:r>
              <a:endParaRPr kumimoji="0" lang="en-US" sz="1568" b="0" i="0" u="none" strike="noStrike" kern="1200" cap="none" spc="0" normalizeH="0" baseline="0" noProof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2" name="arrow_23" title="Icon of an arrow pointing into an container">
              <a:extLst>
                <a:ext uri="{FF2B5EF4-FFF2-40B4-BE49-F238E27FC236}">
                  <a16:creationId xmlns:a16="http://schemas.microsoft.com/office/drawing/2014/main" id="{5047D4E2-338D-418B-9419-DA661637E43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0657645" y="4997625"/>
              <a:ext cx="381728" cy="476677"/>
            </a:xfrm>
            <a:custGeom>
              <a:avLst/>
              <a:gdLst>
                <a:gd name="T0" fmla="*/ 145 w 197"/>
                <a:gd name="T1" fmla="*/ 153 h 246"/>
                <a:gd name="T2" fmla="*/ 99 w 197"/>
                <a:gd name="T3" fmla="*/ 194 h 246"/>
                <a:gd name="T4" fmla="*/ 52 w 197"/>
                <a:gd name="T5" fmla="*/ 153 h 246"/>
                <a:gd name="T6" fmla="*/ 0 w 197"/>
                <a:gd name="T7" fmla="*/ 78 h 246"/>
                <a:gd name="T8" fmla="*/ 0 w 197"/>
                <a:gd name="T9" fmla="*/ 246 h 246"/>
                <a:gd name="T10" fmla="*/ 197 w 197"/>
                <a:gd name="T11" fmla="*/ 246 h 246"/>
                <a:gd name="T12" fmla="*/ 197 w 197"/>
                <a:gd name="T13" fmla="*/ 78 h 246"/>
                <a:gd name="T14" fmla="*/ 99 w 197"/>
                <a:gd name="T15" fmla="*/ 194 h 246"/>
                <a:gd name="T16" fmla="*/ 99 w 197"/>
                <a:gd name="T17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246">
                  <a:moveTo>
                    <a:pt x="145" y="153"/>
                  </a:moveTo>
                  <a:lnTo>
                    <a:pt x="99" y="194"/>
                  </a:lnTo>
                  <a:lnTo>
                    <a:pt x="52" y="153"/>
                  </a:lnTo>
                  <a:moveTo>
                    <a:pt x="0" y="78"/>
                  </a:moveTo>
                  <a:lnTo>
                    <a:pt x="0" y="246"/>
                  </a:lnTo>
                  <a:lnTo>
                    <a:pt x="197" y="246"/>
                  </a:lnTo>
                  <a:lnTo>
                    <a:pt x="197" y="78"/>
                  </a:lnTo>
                  <a:moveTo>
                    <a:pt x="99" y="194"/>
                  </a:moveTo>
                  <a:lnTo>
                    <a:pt x="99" y="0"/>
                  </a:lnTo>
                </a:path>
              </a:pathLst>
            </a:custGeom>
            <a:solidFill>
              <a:schemeClr val="bg1"/>
            </a:solidFill>
            <a:ln w="25400" cap="sq">
              <a:solidFill>
                <a:srgbClr val="000000"/>
              </a:solidFill>
              <a:prstDash val="solid"/>
            </a:ln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68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9A213CDC-C39F-4A19-A0D1-F6C37B4B9000}"/>
              </a:ext>
            </a:extLst>
          </p:cNvPr>
          <p:cNvGrpSpPr/>
          <p:nvPr/>
        </p:nvGrpSpPr>
        <p:grpSpPr>
          <a:xfrm>
            <a:off x="8970592" y="4698618"/>
            <a:ext cx="1291216" cy="931610"/>
            <a:chOff x="8446244" y="4876352"/>
            <a:chExt cx="1317108" cy="950291"/>
          </a:xfrm>
        </p:grpSpPr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16808C52-9FB8-4F22-A9F4-F29445BEFFE4}"/>
                </a:ext>
              </a:extLst>
            </p:cNvPr>
            <p:cNvSpPr/>
            <p:nvPr/>
          </p:nvSpPr>
          <p:spPr>
            <a:xfrm>
              <a:off x="8446244" y="5580422"/>
              <a:ext cx="1317108" cy="2462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3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68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Management</a:t>
              </a:r>
              <a:endParaRPr kumimoji="0" lang="en-US" sz="1568" b="0" i="0" u="none" strike="noStrike" kern="1200" cap="none" spc="0" normalizeH="0" baseline="0" noProof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2F2CDFF8-E2EB-4A5D-99E3-CA795B8FE0B7}"/>
                </a:ext>
              </a:extLst>
            </p:cNvPr>
            <p:cNvGrpSpPr/>
            <p:nvPr/>
          </p:nvGrpSpPr>
          <p:grpSpPr>
            <a:xfrm>
              <a:off x="8730361" y="4876352"/>
              <a:ext cx="797956" cy="597950"/>
              <a:chOff x="7702550" y="5448652"/>
              <a:chExt cx="977355" cy="732383"/>
            </a:xfrm>
          </p:grpSpPr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D754D713-FEA6-493A-970E-3CFB931FC851}"/>
                  </a:ext>
                </a:extLst>
              </p:cNvPr>
              <p:cNvGrpSpPr/>
              <p:nvPr/>
            </p:nvGrpSpPr>
            <p:grpSpPr>
              <a:xfrm>
                <a:off x="7702550" y="5448652"/>
                <a:ext cx="977355" cy="732383"/>
                <a:chOff x="4039363" y="5130733"/>
                <a:chExt cx="977355" cy="732383"/>
              </a:xfrm>
              <a:solidFill>
                <a:schemeClr val="bg1">
                  <a:lumMod val="95000"/>
                </a:schemeClr>
              </a:solidFill>
            </p:grpSpPr>
            <p:grpSp>
              <p:nvGrpSpPr>
                <p:cNvPr id="88" name="Group 87">
                  <a:extLst>
                    <a:ext uri="{FF2B5EF4-FFF2-40B4-BE49-F238E27FC236}">
                      <a16:creationId xmlns:a16="http://schemas.microsoft.com/office/drawing/2014/main" id="{ABA59C97-F386-4F25-8532-CA68BB3D57F0}"/>
                    </a:ext>
                  </a:extLst>
                </p:cNvPr>
                <p:cNvGrpSpPr/>
                <p:nvPr/>
              </p:nvGrpSpPr>
              <p:grpSpPr>
                <a:xfrm>
                  <a:off x="4039363" y="5340237"/>
                  <a:ext cx="977355" cy="522879"/>
                  <a:chOff x="2972145" y="3280443"/>
                  <a:chExt cx="977355" cy="522879"/>
                </a:xfrm>
                <a:grpFill/>
              </p:grpSpPr>
              <p:sp>
                <p:nvSpPr>
                  <p:cNvPr id="90" name="Devices3_EA6C" title="Icon of a cellphone in front of a monitor">
                    <a:extLst>
                      <a:ext uri="{FF2B5EF4-FFF2-40B4-BE49-F238E27FC236}">
                        <a16:creationId xmlns:a16="http://schemas.microsoft.com/office/drawing/2014/main" id="{76491A6C-76CA-46F9-997F-077A48ADAF3C}"/>
                      </a:ext>
                    </a:extLst>
                  </p:cNvPr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2972145" y="3280443"/>
                    <a:ext cx="671114" cy="464932"/>
                  </a:xfrm>
                  <a:custGeom>
                    <a:avLst/>
                    <a:gdLst>
                      <a:gd name="T0" fmla="*/ 1320 w 5719"/>
                      <a:gd name="T1" fmla="*/ 3962 h 3962"/>
                      <a:gd name="T2" fmla="*/ 0 w 5719"/>
                      <a:gd name="T3" fmla="*/ 3962 h 3962"/>
                      <a:gd name="T4" fmla="*/ 0 w 5719"/>
                      <a:gd name="T5" fmla="*/ 1761 h 3962"/>
                      <a:gd name="T6" fmla="*/ 1320 w 5719"/>
                      <a:gd name="T7" fmla="*/ 1761 h 3962"/>
                      <a:gd name="T8" fmla="*/ 1320 w 5719"/>
                      <a:gd name="T9" fmla="*/ 3962 h 3962"/>
                      <a:gd name="T10" fmla="*/ 1320 w 5719"/>
                      <a:gd name="T11" fmla="*/ 3081 h 3962"/>
                      <a:gd name="T12" fmla="*/ 5719 w 5719"/>
                      <a:gd name="T13" fmla="*/ 3081 h 3962"/>
                      <a:gd name="T14" fmla="*/ 5719 w 5719"/>
                      <a:gd name="T15" fmla="*/ 0 h 3962"/>
                      <a:gd name="T16" fmla="*/ 440 w 5719"/>
                      <a:gd name="T17" fmla="*/ 0 h 3962"/>
                      <a:gd name="T18" fmla="*/ 440 w 5719"/>
                      <a:gd name="T19" fmla="*/ 1761 h 3962"/>
                      <a:gd name="T20" fmla="*/ 3080 w 5719"/>
                      <a:gd name="T21" fmla="*/ 3962 h 3962"/>
                      <a:gd name="T22" fmla="*/ 3080 w 5719"/>
                      <a:gd name="T23" fmla="*/ 3081 h 3962"/>
                      <a:gd name="T24" fmla="*/ 4180 w 5719"/>
                      <a:gd name="T25" fmla="*/ 3962 h 3962"/>
                      <a:gd name="T26" fmla="*/ 1980 w 5719"/>
                      <a:gd name="T27" fmla="*/ 3962 h 39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5719" h="3962">
                        <a:moveTo>
                          <a:pt x="1320" y="3962"/>
                        </a:moveTo>
                        <a:lnTo>
                          <a:pt x="0" y="3962"/>
                        </a:lnTo>
                        <a:lnTo>
                          <a:pt x="0" y="1761"/>
                        </a:lnTo>
                        <a:lnTo>
                          <a:pt x="1320" y="1761"/>
                        </a:lnTo>
                        <a:lnTo>
                          <a:pt x="1320" y="3962"/>
                        </a:lnTo>
                        <a:moveTo>
                          <a:pt x="1320" y="3081"/>
                        </a:moveTo>
                        <a:lnTo>
                          <a:pt x="5719" y="3081"/>
                        </a:lnTo>
                        <a:lnTo>
                          <a:pt x="5719" y="0"/>
                        </a:lnTo>
                        <a:lnTo>
                          <a:pt x="440" y="0"/>
                        </a:lnTo>
                        <a:lnTo>
                          <a:pt x="440" y="1761"/>
                        </a:lnTo>
                        <a:moveTo>
                          <a:pt x="3080" y="3962"/>
                        </a:moveTo>
                        <a:lnTo>
                          <a:pt x="3080" y="3081"/>
                        </a:lnTo>
                        <a:moveTo>
                          <a:pt x="4180" y="3962"/>
                        </a:moveTo>
                        <a:lnTo>
                          <a:pt x="1980" y="3962"/>
                        </a:lnTo>
                      </a:path>
                    </a:pathLst>
                  </a:custGeom>
                  <a:solidFill>
                    <a:schemeClr val="bg1"/>
                  </a:solidFill>
                  <a:ln w="25400" cap="sq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87857" tIns="43929" rIns="87857" bIns="43929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878548" rtl="0" eaLnBrk="1" fontAlgn="base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68" b="0" i="0" u="none" strike="noStrike" kern="1200" cap="none" spc="0" normalizeH="0" baseline="0" noProof="0">
                      <a:ln>
                        <a:noFill/>
                      </a:ln>
                      <a:gradFill>
                        <a:gsLst>
                          <a:gs pos="0">
                            <a:srgbClr val="505050"/>
                          </a:gs>
                          <a:gs pos="100000">
                            <a:srgbClr val="505050"/>
                          </a:gs>
                        </a:gsLst>
                      </a:gradFill>
                      <a:effectLst/>
                      <a:uLnTx/>
                      <a:uFillTx/>
                      <a:latin typeface="Segoe U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1" name="Laptop_E770" title="Icon of a laptop">
                    <a:extLst>
                      <a:ext uri="{FF2B5EF4-FFF2-40B4-BE49-F238E27FC236}">
                        <a16:creationId xmlns:a16="http://schemas.microsoft.com/office/drawing/2014/main" id="{33BF941F-959C-4FA1-9CD6-6322DF84130F}"/>
                      </a:ext>
                    </a:extLst>
                  </p:cNvPr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3391354" y="3430884"/>
                    <a:ext cx="558146" cy="372438"/>
                  </a:xfrm>
                  <a:custGeom>
                    <a:avLst/>
                    <a:gdLst>
                      <a:gd name="T0" fmla="*/ 3250 w 3750"/>
                      <a:gd name="T1" fmla="*/ 1750 h 2500"/>
                      <a:gd name="T2" fmla="*/ 500 w 3750"/>
                      <a:gd name="T3" fmla="*/ 1750 h 2500"/>
                      <a:gd name="T4" fmla="*/ 500 w 3750"/>
                      <a:gd name="T5" fmla="*/ 0 h 2500"/>
                      <a:gd name="T6" fmla="*/ 3250 w 3750"/>
                      <a:gd name="T7" fmla="*/ 0 h 2500"/>
                      <a:gd name="T8" fmla="*/ 3250 w 3750"/>
                      <a:gd name="T9" fmla="*/ 1750 h 2500"/>
                      <a:gd name="T10" fmla="*/ 0 w 3750"/>
                      <a:gd name="T11" fmla="*/ 2375 h 2500"/>
                      <a:gd name="T12" fmla="*/ 125 w 3750"/>
                      <a:gd name="T13" fmla="*/ 2500 h 2500"/>
                      <a:gd name="T14" fmla="*/ 3625 w 3750"/>
                      <a:gd name="T15" fmla="*/ 2500 h 2500"/>
                      <a:gd name="T16" fmla="*/ 3750 w 3750"/>
                      <a:gd name="T17" fmla="*/ 2375 h 2500"/>
                      <a:gd name="T18" fmla="*/ 3688 w 3750"/>
                      <a:gd name="T19" fmla="*/ 2187 h 2500"/>
                      <a:gd name="T20" fmla="*/ 3250 w 3750"/>
                      <a:gd name="T21" fmla="*/ 1750 h 2500"/>
                      <a:gd name="T22" fmla="*/ 500 w 3750"/>
                      <a:gd name="T23" fmla="*/ 1750 h 2500"/>
                      <a:gd name="T24" fmla="*/ 63 w 3750"/>
                      <a:gd name="T25" fmla="*/ 2187 h 2500"/>
                      <a:gd name="T26" fmla="*/ 0 w 3750"/>
                      <a:gd name="T27" fmla="*/ 2375 h 25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750" h="2500">
                        <a:moveTo>
                          <a:pt x="3250" y="1750"/>
                        </a:moveTo>
                        <a:cubicBezTo>
                          <a:pt x="500" y="1750"/>
                          <a:pt x="500" y="1750"/>
                          <a:pt x="500" y="1750"/>
                        </a:cubicBezTo>
                        <a:cubicBezTo>
                          <a:pt x="500" y="0"/>
                          <a:pt x="500" y="0"/>
                          <a:pt x="500" y="0"/>
                        </a:cubicBezTo>
                        <a:cubicBezTo>
                          <a:pt x="3250" y="0"/>
                          <a:pt x="3250" y="0"/>
                          <a:pt x="3250" y="0"/>
                        </a:cubicBezTo>
                        <a:lnTo>
                          <a:pt x="3250" y="1750"/>
                        </a:lnTo>
                        <a:close/>
                        <a:moveTo>
                          <a:pt x="0" y="2375"/>
                        </a:moveTo>
                        <a:cubicBezTo>
                          <a:pt x="0" y="2444"/>
                          <a:pt x="56" y="2500"/>
                          <a:pt x="125" y="2500"/>
                        </a:cubicBezTo>
                        <a:cubicBezTo>
                          <a:pt x="3625" y="2500"/>
                          <a:pt x="3625" y="2500"/>
                          <a:pt x="3625" y="2500"/>
                        </a:cubicBezTo>
                        <a:cubicBezTo>
                          <a:pt x="3694" y="2500"/>
                          <a:pt x="3750" y="2444"/>
                          <a:pt x="3750" y="2375"/>
                        </a:cubicBezTo>
                        <a:cubicBezTo>
                          <a:pt x="3750" y="2302"/>
                          <a:pt x="3726" y="2235"/>
                          <a:pt x="3688" y="2187"/>
                        </a:cubicBezTo>
                        <a:cubicBezTo>
                          <a:pt x="3250" y="1750"/>
                          <a:pt x="3250" y="1750"/>
                          <a:pt x="3250" y="1750"/>
                        </a:cubicBezTo>
                        <a:cubicBezTo>
                          <a:pt x="500" y="1750"/>
                          <a:pt x="500" y="1750"/>
                          <a:pt x="500" y="1750"/>
                        </a:cubicBezTo>
                        <a:cubicBezTo>
                          <a:pt x="63" y="2187"/>
                          <a:pt x="63" y="2187"/>
                          <a:pt x="63" y="2187"/>
                        </a:cubicBezTo>
                        <a:cubicBezTo>
                          <a:pt x="24" y="2235"/>
                          <a:pt x="0" y="2302"/>
                          <a:pt x="0" y="237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25400" cap="sq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87857" tIns="43929" rIns="87857" bIns="43929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878548" rtl="0" eaLnBrk="1" fontAlgn="base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68" b="0" i="0" u="none" strike="noStrike" kern="1200" cap="none" spc="0" normalizeH="0" baseline="0" noProof="0">
                      <a:ln>
                        <a:noFill/>
                      </a:ln>
                      <a:gradFill>
                        <a:gsLst>
                          <a:gs pos="0">
                            <a:srgbClr val="505050"/>
                          </a:gs>
                          <a:gs pos="100000">
                            <a:srgbClr val="505050"/>
                          </a:gs>
                        </a:gsLst>
                      </a:gradFill>
                      <a:effectLst/>
                      <a:uLnTx/>
                      <a:uFillTx/>
                      <a:latin typeface="Segoe U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89" name="cloud" title="Icon of a cloud">
                  <a:extLst>
                    <a:ext uri="{FF2B5EF4-FFF2-40B4-BE49-F238E27FC236}">
                      <a16:creationId xmlns:a16="http://schemas.microsoft.com/office/drawing/2014/main" id="{217B9FD6-600D-40A6-A233-BED080BD801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4494224" y="5130733"/>
                  <a:ext cx="457200" cy="289310"/>
                </a:xfrm>
                <a:custGeom>
                  <a:avLst/>
                  <a:gdLst>
                    <a:gd name="T0" fmla="*/ 281 w 344"/>
                    <a:gd name="T1" fmla="*/ 216 h 217"/>
                    <a:gd name="T2" fmla="*/ 281 w 344"/>
                    <a:gd name="T3" fmla="*/ 217 h 217"/>
                    <a:gd name="T4" fmla="*/ 88 w 344"/>
                    <a:gd name="T5" fmla="*/ 217 h 217"/>
                    <a:gd name="T6" fmla="*/ 88 w 344"/>
                    <a:gd name="T7" fmla="*/ 217 h 217"/>
                    <a:gd name="T8" fmla="*/ 86 w 344"/>
                    <a:gd name="T9" fmla="*/ 217 h 217"/>
                    <a:gd name="T10" fmla="*/ 0 w 344"/>
                    <a:gd name="T11" fmla="*/ 130 h 217"/>
                    <a:gd name="T12" fmla="*/ 86 w 344"/>
                    <a:gd name="T13" fmla="*/ 44 h 217"/>
                    <a:gd name="T14" fmla="*/ 104 w 344"/>
                    <a:gd name="T15" fmla="*/ 45 h 217"/>
                    <a:gd name="T16" fmla="*/ 184 w 344"/>
                    <a:gd name="T17" fmla="*/ 0 h 217"/>
                    <a:gd name="T18" fmla="*/ 278 w 344"/>
                    <a:gd name="T19" fmla="*/ 85 h 217"/>
                    <a:gd name="T20" fmla="*/ 278 w 344"/>
                    <a:gd name="T21" fmla="*/ 85 h 217"/>
                    <a:gd name="T22" fmla="*/ 344 w 344"/>
                    <a:gd name="T23" fmla="*/ 151 h 217"/>
                    <a:gd name="T24" fmla="*/ 281 w 344"/>
                    <a:gd name="T25" fmla="*/ 216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44" h="217">
                      <a:moveTo>
                        <a:pt x="281" y="216"/>
                      </a:moveTo>
                      <a:cubicBezTo>
                        <a:pt x="281" y="217"/>
                        <a:pt x="281" y="217"/>
                        <a:pt x="281" y="217"/>
                      </a:cubicBezTo>
                      <a:cubicBezTo>
                        <a:pt x="88" y="217"/>
                        <a:pt x="88" y="217"/>
                        <a:pt x="88" y="217"/>
                      </a:cubicBezTo>
                      <a:cubicBezTo>
                        <a:pt x="88" y="217"/>
                        <a:pt x="88" y="217"/>
                        <a:pt x="88" y="217"/>
                      </a:cubicBezTo>
                      <a:cubicBezTo>
                        <a:pt x="87" y="217"/>
                        <a:pt x="87" y="217"/>
                        <a:pt x="86" y="217"/>
                      </a:cubicBezTo>
                      <a:cubicBezTo>
                        <a:pt x="39" y="217"/>
                        <a:pt x="0" y="178"/>
                        <a:pt x="0" y="130"/>
                      </a:cubicBezTo>
                      <a:cubicBezTo>
                        <a:pt x="0" y="82"/>
                        <a:pt x="39" y="44"/>
                        <a:pt x="86" y="44"/>
                      </a:cubicBezTo>
                      <a:cubicBezTo>
                        <a:pt x="92" y="44"/>
                        <a:pt x="98" y="44"/>
                        <a:pt x="104" y="45"/>
                      </a:cubicBezTo>
                      <a:cubicBezTo>
                        <a:pt x="121" y="18"/>
                        <a:pt x="150" y="0"/>
                        <a:pt x="184" y="0"/>
                      </a:cubicBezTo>
                      <a:cubicBezTo>
                        <a:pt x="233" y="0"/>
                        <a:pt x="273" y="37"/>
                        <a:pt x="278" y="85"/>
                      </a:cubicBezTo>
                      <a:cubicBezTo>
                        <a:pt x="278" y="85"/>
                        <a:pt x="278" y="85"/>
                        <a:pt x="278" y="85"/>
                      </a:cubicBezTo>
                      <a:cubicBezTo>
                        <a:pt x="315" y="85"/>
                        <a:pt x="344" y="114"/>
                        <a:pt x="344" y="151"/>
                      </a:cubicBezTo>
                      <a:cubicBezTo>
                        <a:pt x="344" y="186"/>
                        <a:pt x="316" y="215"/>
                        <a:pt x="281" y="21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54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1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568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505050"/>
                        </a:gs>
                        <a:gs pos="100000">
                          <a:srgbClr val="50505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87" name="Picture 6" descr="Image result for update png">
                <a:extLst>
                  <a:ext uri="{FF2B5EF4-FFF2-40B4-BE49-F238E27FC236}">
                    <a16:creationId xmlns:a16="http://schemas.microsoft.com/office/drawing/2014/main" id="{505AD671-96CA-49BE-9060-F8E977E1CA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13741" y="5706140"/>
                <a:ext cx="243670" cy="25957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3844C9C4-327F-4C4D-8742-BE4914E0B35B}"/>
              </a:ext>
            </a:extLst>
          </p:cNvPr>
          <p:cNvGrpSpPr/>
          <p:nvPr/>
        </p:nvGrpSpPr>
        <p:grpSpPr>
          <a:xfrm>
            <a:off x="3999148" y="4817507"/>
            <a:ext cx="1207794" cy="812721"/>
            <a:chOff x="4624073" y="4997625"/>
            <a:chExt cx="1232013" cy="829018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B9EFDFB1-E4B1-4713-BC03-6D6B3B91EC98}"/>
                </a:ext>
              </a:extLst>
            </p:cNvPr>
            <p:cNvSpPr/>
            <p:nvPr/>
          </p:nvSpPr>
          <p:spPr>
            <a:xfrm>
              <a:off x="4624073" y="5580422"/>
              <a:ext cx="1232013" cy="2462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3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68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Procurement</a:t>
              </a:r>
              <a:endParaRPr kumimoji="0" lang="en-US" sz="1568" b="0" i="0" u="none" strike="noStrike" kern="1200" cap="none" spc="0" normalizeH="0" baseline="0" noProof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7" name="building_4" title="Icon of a warehouse with three doors">
              <a:extLst>
                <a:ext uri="{FF2B5EF4-FFF2-40B4-BE49-F238E27FC236}">
                  <a16:creationId xmlns:a16="http://schemas.microsoft.com/office/drawing/2014/main" id="{13646182-1567-4D4D-BA5A-9559C8558CF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806412" y="4997625"/>
              <a:ext cx="867337" cy="476677"/>
            </a:xfrm>
            <a:custGeom>
              <a:avLst/>
              <a:gdLst>
                <a:gd name="T0" fmla="*/ 183 w 242"/>
                <a:gd name="T1" fmla="*/ 16 h 133"/>
                <a:gd name="T2" fmla="*/ 242 w 242"/>
                <a:gd name="T3" fmla="*/ 31 h 133"/>
                <a:gd name="T4" fmla="*/ 242 w 242"/>
                <a:gd name="T5" fmla="*/ 133 h 133"/>
                <a:gd name="T6" fmla="*/ 32 w 242"/>
                <a:gd name="T7" fmla="*/ 133 h 133"/>
                <a:gd name="T8" fmla="*/ 0 w 242"/>
                <a:gd name="T9" fmla="*/ 133 h 133"/>
                <a:gd name="T10" fmla="*/ 0 w 242"/>
                <a:gd name="T11" fmla="*/ 31 h 133"/>
                <a:gd name="T12" fmla="*/ 121 w 242"/>
                <a:gd name="T13" fmla="*/ 0 h 133"/>
                <a:gd name="T14" fmla="*/ 183 w 242"/>
                <a:gd name="T15" fmla="*/ 16 h 133"/>
                <a:gd name="T16" fmla="*/ 70 w 242"/>
                <a:gd name="T17" fmla="*/ 133 h 133"/>
                <a:gd name="T18" fmla="*/ 70 w 242"/>
                <a:gd name="T19" fmla="*/ 81 h 133"/>
                <a:gd name="T20" fmla="*/ 33 w 242"/>
                <a:gd name="T21" fmla="*/ 81 h 133"/>
                <a:gd name="T22" fmla="*/ 33 w 242"/>
                <a:gd name="T23" fmla="*/ 133 h 133"/>
                <a:gd name="T24" fmla="*/ 139 w 242"/>
                <a:gd name="T25" fmla="*/ 133 h 133"/>
                <a:gd name="T26" fmla="*/ 139 w 242"/>
                <a:gd name="T27" fmla="*/ 81 h 133"/>
                <a:gd name="T28" fmla="*/ 103 w 242"/>
                <a:gd name="T29" fmla="*/ 81 h 133"/>
                <a:gd name="T30" fmla="*/ 103 w 242"/>
                <a:gd name="T31" fmla="*/ 133 h 133"/>
                <a:gd name="T32" fmla="*/ 209 w 242"/>
                <a:gd name="T33" fmla="*/ 133 h 133"/>
                <a:gd name="T34" fmla="*/ 209 w 242"/>
                <a:gd name="T35" fmla="*/ 81 h 133"/>
                <a:gd name="T36" fmla="*/ 172 w 242"/>
                <a:gd name="T37" fmla="*/ 81 h 133"/>
                <a:gd name="T38" fmla="*/ 172 w 242"/>
                <a:gd name="T3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2" h="133">
                  <a:moveTo>
                    <a:pt x="183" y="16"/>
                  </a:moveTo>
                  <a:lnTo>
                    <a:pt x="242" y="31"/>
                  </a:lnTo>
                  <a:lnTo>
                    <a:pt x="242" y="133"/>
                  </a:lnTo>
                  <a:lnTo>
                    <a:pt x="32" y="133"/>
                  </a:lnTo>
                  <a:lnTo>
                    <a:pt x="0" y="133"/>
                  </a:lnTo>
                  <a:lnTo>
                    <a:pt x="0" y="31"/>
                  </a:lnTo>
                  <a:lnTo>
                    <a:pt x="121" y="0"/>
                  </a:lnTo>
                  <a:lnTo>
                    <a:pt x="183" y="16"/>
                  </a:lnTo>
                  <a:moveTo>
                    <a:pt x="70" y="133"/>
                  </a:moveTo>
                  <a:lnTo>
                    <a:pt x="70" y="81"/>
                  </a:lnTo>
                  <a:lnTo>
                    <a:pt x="33" y="81"/>
                  </a:lnTo>
                  <a:lnTo>
                    <a:pt x="33" y="133"/>
                  </a:lnTo>
                  <a:moveTo>
                    <a:pt x="139" y="133"/>
                  </a:moveTo>
                  <a:lnTo>
                    <a:pt x="139" y="81"/>
                  </a:lnTo>
                  <a:lnTo>
                    <a:pt x="103" y="81"/>
                  </a:lnTo>
                  <a:lnTo>
                    <a:pt x="103" y="133"/>
                  </a:lnTo>
                  <a:moveTo>
                    <a:pt x="209" y="133"/>
                  </a:moveTo>
                  <a:lnTo>
                    <a:pt x="209" y="81"/>
                  </a:lnTo>
                  <a:lnTo>
                    <a:pt x="172" y="81"/>
                  </a:lnTo>
                  <a:lnTo>
                    <a:pt x="172" y="133"/>
                  </a:lnTo>
                </a:path>
              </a:pathLst>
            </a:custGeom>
            <a:solidFill>
              <a:schemeClr val="bg1"/>
            </a:solidFill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68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</a:gra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478EFF9C-CD09-476D-880D-ABE220FA8887}"/>
              </a:ext>
            </a:extLst>
          </p:cNvPr>
          <p:cNvGrpSpPr/>
          <p:nvPr/>
        </p:nvGrpSpPr>
        <p:grpSpPr>
          <a:xfrm>
            <a:off x="5580458" y="4698618"/>
            <a:ext cx="1207794" cy="931610"/>
            <a:chOff x="6551259" y="4876352"/>
            <a:chExt cx="1232013" cy="950291"/>
          </a:xfrm>
        </p:grpSpPr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365B064C-393F-4458-A419-B05D04128509}"/>
                </a:ext>
              </a:extLst>
            </p:cNvPr>
            <p:cNvSpPr/>
            <p:nvPr/>
          </p:nvSpPr>
          <p:spPr>
            <a:xfrm>
              <a:off x="6551259" y="5580422"/>
              <a:ext cx="1232013" cy="2462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3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68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Deployment</a:t>
              </a:r>
              <a:endParaRPr kumimoji="0" lang="en-US" sz="1568" b="0" i="0" u="none" strike="noStrike" kern="1200" cap="none" spc="0" normalizeH="0" baseline="0" noProof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2AC0442F-1EED-4D8A-A506-35F5ADB2659B}"/>
                </a:ext>
              </a:extLst>
            </p:cNvPr>
            <p:cNvGrpSpPr/>
            <p:nvPr/>
          </p:nvGrpSpPr>
          <p:grpSpPr>
            <a:xfrm>
              <a:off x="6803077" y="4876352"/>
              <a:ext cx="797956" cy="597950"/>
              <a:chOff x="4039363" y="5130733"/>
              <a:chExt cx="977355" cy="732383"/>
            </a:xfrm>
            <a:solidFill>
              <a:schemeClr val="bg1">
                <a:lumMod val="95000"/>
              </a:schemeClr>
            </a:solidFill>
          </p:grpSpPr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D5831138-05C6-454D-84C5-C4C6BB9A6AF9}"/>
                  </a:ext>
                </a:extLst>
              </p:cNvPr>
              <p:cNvGrpSpPr/>
              <p:nvPr/>
            </p:nvGrpSpPr>
            <p:grpSpPr>
              <a:xfrm>
                <a:off x="4039363" y="5340237"/>
                <a:ext cx="977355" cy="522879"/>
                <a:chOff x="2972145" y="3280443"/>
                <a:chExt cx="977355" cy="522879"/>
              </a:xfrm>
              <a:grpFill/>
            </p:grpSpPr>
            <p:sp>
              <p:nvSpPr>
                <p:cNvPr id="103" name="Devices3_EA6C" title="Icon of a cellphone in front of a monitor">
                  <a:extLst>
                    <a:ext uri="{FF2B5EF4-FFF2-40B4-BE49-F238E27FC236}">
                      <a16:creationId xmlns:a16="http://schemas.microsoft.com/office/drawing/2014/main" id="{B81FC4EA-7157-4D38-948B-7B84E06AB394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2972145" y="3280443"/>
                  <a:ext cx="671114" cy="464932"/>
                </a:xfrm>
                <a:custGeom>
                  <a:avLst/>
                  <a:gdLst>
                    <a:gd name="T0" fmla="*/ 1320 w 5719"/>
                    <a:gd name="T1" fmla="*/ 3962 h 3962"/>
                    <a:gd name="T2" fmla="*/ 0 w 5719"/>
                    <a:gd name="T3" fmla="*/ 3962 h 3962"/>
                    <a:gd name="T4" fmla="*/ 0 w 5719"/>
                    <a:gd name="T5" fmla="*/ 1761 h 3962"/>
                    <a:gd name="T6" fmla="*/ 1320 w 5719"/>
                    <a:gd name="T7" fmla="*/ 1761 h 3962"/>
                    <a:gd name="T8" fmla="*/ 1320 w 5719"/>
                    <a:gd name="T9" fmla="*/ 3962 h 3962"/>
                    <a:gd name="T10" fmla="*/ 1320 w 5719"/>
                    <a:gd name="T11" fmla="*/ 3081 h 3962"/>
                    <a:gd name="T12" fmla="*/ 5719 w 5719"/>
                    <a:gd name="T13" fmla="*/ 3081 h 3962"/>
                    <a:gd name="T14" fmla="*/ 5719 w 5719"/>
                    <a:gd name="T15" fmla="*/ 0 h 3962"/>
                    <a:gd name="T16" fmla="*/ 440 w 5719"/>
                    <a:gd name="T17" fmla="*/ 0 h 3962"/>
                    <a:gd name="T18" fmla="*/ 440 w 5719"/>
                    <a:gd name="T19" fmla="*/ 1761 h 3962"/>
                    <a:gd name="T20" fmla="*/ 3080 w 5719"/>
                    <a:gd name="T21" fmla="*/ 3962 h 3962"/>
                    <a:gd name="T22" fmla="*/ 3080 w 5719"/>
                    <a:gd name="T23" fmla="*/ 3081 h 3962"/>
                    <a:gd name="T24" fmla="*/ 4180 w 5719"/>
                    <a:gd name="T25" fmla="*/ 3962 h 3962"/>
                    <a:gd name="T26" fmla="*/ 1980 w 5719"/>
                    <a:gd name="T27" fmla="*/ 3962 h 39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719" h="3962">
                      <a:moveTo>
                        <a:pt x="1320" y="3962"/>
                      </a:moveTo>
                      <a:lnTo>
                        <a:pt x="0" y="3962"/>
                      </a:lnTo>
                      <a:lnTo>
                        <a:pt x="0" y="1761"/>
                      </a:lnTo>
                      <a:lnTo>
                        <a:pt x="1320" y="1761"/>
                      </a:lnTo>
                      <a:lnTo>
                        <a:pt x="1320" y="3962"/>
                      </a:lnTo>
                      <a:moveTo>
                        <a:pt x="1320" y="3081"/>
                      </a:moveTo>
                      <a:lnTo>
                        <a:pt x="5719" y="3081"/>
                      </a:lnTo>
                      <a:lnTo>
                        <a:pt x="5719" y="0"/>
                      </a:lnTo>
                      <a:lnTo>
                        <a:pt x="440" y="0"/>
                      </a:lnTo>
                      <a:lnTo>
                        <a:pt x="440" y="1761"/>
                      </a:lnTo>
                      <a:moveTo>
                        <a:pt x="3080" y="3962"/>
                      </a:moveTo>
                      <a:lnTo>
                        <a:pt x="3080" y="3081"/>
                      </a:lnTo>
                      <a:moveTo>
                        <a:pt x="4180" y="3962"/>
                      </a:moveTo>
                      <a:lnTo>
                        <a:pt x="1980" y="3962"/>
                      </a:lnTo>
                    </a:path>
                  </a:pathLst>
                </a:custGeom>
                <a:solidFill>
                  <a:schemeClr val="bg1"/>
                </a:solidFill>
                <a:ln w="25400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87857" tIns="43929" rIns="87857" bIns="4392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878548" rtl="0" eaLnBrk="1" fontAlgn="base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568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505050"/>
                        </a:gs>
                        <a:gs pos="100000">
                          <a:srgbClr val="505050"/>
                        </a:gs>
                      </a:gsLst>
                    </a:gra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104" name="Laptop_E770" title="Icon of a laptop">
                  <a:extLst>
                    <a:ext uri="{FF2B5EF4-FFF2-40B4-BE49-F238E27FC236}">
                      <a16:creationId xmlns:a16="http://schemas.microsoft.com/office/drawing/2014/main" id="{429BC2FA-EA7E-43E8-BCF0-DEF7ADA725D1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3391354" y="3430884"/>
                  <a:ext cx="558146" cy="372438"/>
                </a:xfrm>
                <a:custGeom>
                  <a:avLst/>
                  <a:gdLst>
                    <a:gd name="T0" fmla="*/ 3250 w 3750"/>
                    <a:gd name="T1" fmla="*/ 1750 h 2500"/>
                    <a:gd name="T2" fmla="*/ 500 w 3750"/>
                    <a:gd name="T3" fmla="*/ 1750 h 2500"/>
                    <a:gd name="T4" fmla="*/ 500 w 3750"/>
                    <a:gd name="T5" fmla="*/ 0 h 2500"/>
                    <a:gd name="T6" fmla="*/ 3250 w 3750"/>
                    <a:gd name="T7" fmla="*/ 0 h 2500"/>
                    <a:gd name="T8" fmla="*/ 3250 w 3750"/>
                    <a:gd name="T9" fmla="*/ 1750 h 2500"/>
                    <a:gd name="T10" fmla="*/ 0 w 3750"/>
                    <a:gd name="T11" fmla="*/ 2375 h 2500"/>
                    <a:gd name="T12" fmla="*/ 125 w 3750"/>
                    <a:gd name="T13" fmla="*/ 2500 h 2500"/>
                    <a:gd name="T14" fmla="*/ 3625 w 3750"/>
                    <a:gd name="T15" fmla="*/ 2500 h 2500"/>
                    <a:gd name="T16" fmla="*/ 3750 w 3750"/>
                    <a:gd name="T17" fmla="*/ 2375 h 2500"/>
                    <a:gd name="T18" fmla="*/ 3688 w 3750"/>
                    <a:gd name="T19" fmla="*/ 2187 h 2500"/>
                    <a:gd name="T20" fmla="*/ 3250 w 3750"/>
                    <a:gd name="T21" fmla="*/ 1750 h 2500"/>
                    <a:gd name="T22" fmla="*/ 500 w 3750"/>
                    <a:gd name="T23" fmla="*/ 1750 h 2500"/>
                    <a:gd name="T24" fmla="*/ 63 w 3750"/>
                    <a:gd name="T25" fmla="*/ 2187 h 2500"/>
                    <a:gd name="T26" fmla="*/ 0 w 3750"/>
                    <a:gd name="T27" fmla="*/ 2375 h 25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750" h="2500">
                      <a:moveTo>
                        <a:pt x="3250" y="1750"/>
                      </a:moveTo>
                      <a:cubicBezTo>
                        <a:pt x="500" y="1750"/>
                        <a:pt x="500" y="1750"/>
                        <a:pt x="500" y="1750"/>
                      </a:cubicBezTo>
                      <a:cubicBezTo>
                        <a:pt x="500" y="0"/>
                        <a:pt x="500" y="0"/>
                        <a:pt x="500" y="0"/>
                      </a:cubicBezTo>
                      <a:cubicBezTo>
                        <a:pt x="3250" y="0"/>
                        <a:pt x="3250" y="0"/>
                        <a:pt x="3250" y="0"/>
                      </a:cubicBezTo>
                      <a:lnTo>
                        <a:pt x="3250" y="1750"/>
                      </a:lnTo>
                      <a:close/>
                      <a:moveTo>
                        <a:pt x="0" y="2375"/>
                      </a:moveTo>
                      <a:cubicBezTo>
                        <a:pt x="0" y="2444"/>
                        <a:pt x="56" y="2500"/>
                        <a:pt x="125" y="2500"/>
                      </a:cubicBezTo>
                      <a:cubicBezTo>
                        <a:pt x="3625" y="2500"/>
                        <a:pt x="3625" y="2500"/>
                        <a:pt x="3625" y="2500"/>
                      </a:cubicBezTo>
                      <a:cubicBezTo>
                        <a:pt x="3694" y="2500"/>
                        <a:pt x="3750" y="2444"/>
                        <a:pt x="3750" y="2375"/>
                      </a:cubicBezTo>
                      <a:cubicBezTo>
                        <a:pt x="3750" y="2302"/>
                        <a:pt x="3726" y="2235"/>
                        <a:pt x="3688" y="2187"/>
                      </a:cubicBezTo>
                      <a:cubicBezTo>
                        <a:pt x="3250" y="1750"/>
                        <a:pt x="3250" y="1750"/>
                        <a:pt x="3250" y="1750"/>
                      </a:cubicBezTo>
                      <a:cubicBezTo>
                        <a:pt x="500" y="1750"/>
                        <a:pt x="500" y="1750"/>
                        <a:pt x="500" y="1750"/>
                      </a:cubicBezTo>
                      <a:cubicBezTo>
                        <a:pt x="63" y="2187"/>
                        <a:pt x="63" y="2187"/>
                        <a:pt x="63" y="2187"/>
                      </a:cubicBezTo>
                      <a:cubicBezTo>
                        <a:pt x="24" y="2235"/>
                        <a:pt x="0" y="2302"/>
                        <a:pt x="0" y="237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5400" cap="sq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87857" tIns="43929" rIns="87857" bIns="4392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878548" rtl="0" eaLnBrk="1" fontAlgn="base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568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505050"/>
                        </a:gs>
                        <a:gs pos="100000">
                          <a:srgbClr val="505050"/>
                        </a:gs>
                      </a:gsLst>
                    </a:gra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2" name="cloud" title="Icon of a cloud">
                <a:extLst>
                  <a:ext uri="{FF2B5EF4-FFF2-40B4-BE49-F238E27FC236}">
                    <a16:creationId xmlns:a16="http://schemas.microsoft.com/office/drawing/2014/main" id="{3554F23F-8935-417B-8911-39F2FD1A2A6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485430" y="5130733"/>
                <a:ext cx="457200" cy="289310"/>
              </a:xfrm>
              <a:custGeom>
                <a:avLst/>
                <a:gdLst>
                  <a:gd name="T0" fmla="*/ 281 w 344"/>
                  <a:gd name="T1" fmla="*/ 216 h 217"/>
                  <a:gd name="T2" fmla="*/ 281 w 344"/>
                  <a:gd name="T3" fmla="*/ 217 h 217"/>
                  <a:gd name="T4" fmla="*/ 88 w 344"/>
                  <a:gd name="T5" fmla="*/ 217 h 217"/>
                  <a:gd name="T6" fmla="*/ 88 w 344"/>
                  <a:gd name="T7" fmla="*/ 217 h 217"/>
                  <a:gd name="T8" fmla="*/ 86 w 344"/>
                  <a:gd name="T9" fmla="*/ 217 h 217"/>
                  <a:gd name="T10" fmla="*/ 0 w 344"/>
                  <a:gd name="T11" fmla="*/ 130 h 217"/>
                  <a:gd name="T12" fmla="*/ 86 w 344"/>
                  <a:gd name="T13" fmla="*/ 44 h 217"/>
                  <a:gd name="T14" fmla="*/ 104 w 344"/>
                  <a:gd name="T15" fmla="*/ 45 h 217"/>
                  <a:gd name="T16" fmla="*/ 184 w 344"/>
                  <a:gd name="T17" fmla="*/ 0 h 217"/>
                  <a:gd name="T18" fmla="*/ 278 w 344"/>
                  <a:gd name="T19" fmla="*/ 85 h 217"/>
                  <a:gd name="T20" fmla="*/ 278 w 344"/>
                  <a:gd name="T21" fmla="*/ 85 h 217"/>
                  <a:gd name="T22" fmla="*/ 344 w 344"/>
                  <a:gd name="T23" fmla="*/ 151 h 217"/>
                  <a:gd name="T24" fmla="*/ 281 w 344"/>
                  <a:gd name="T25" fmla="*/ 216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4" h="217">
                    <a:moveTo>
                      <a:pt x="281" y="216"/>
                    </a:moveTo>
                    <a:cubicBezTo>
                      <a:pt x="281" y="217"/>
                      <a:pt x="281" y="217"/>
                      <a:pt x="281" y="217"/>
                    </a:cubicBezTo>
                    <a:cubicBezTo>
                      <a:pt x="88" y="217"/>
                      <a:pt x="88" y="217"/>
                      <a:pt x="88" y="217"/>
                    </a:cubicBezTo>
                    <a:cubicBezTo>
                      <a:pt x="88" y="217"/>
                      <a:pt x="88" y="217"/>
                      <a:pt x="88" y="217"/>
                    </a:cubicBezTo>
                    <a:cubicBezTo>
                      <a:pt x="87" y="217"/>
                      <a:pt x="87" y="217"/>
                      <a:pt x="86" y="217"/>
                    </a:cubicBezTo>
                    <a:cubicBezTo>
                      <a:pt x="39" y="217"/>
                      <a:pt x="0" y="178"/>
                      <a:pt x="0" y="130"/>
                    </a:cubicBezTo>
                    <a:cubicBezTo>
                      <a:pt x="0" y="82"/>
                      <a:pt x="39" y="44"/>
                      <a:pt x="86" y="44"/>
                    </a:cubicBezTo>
                    <a:cubicBezTo>
                      <a:pt x="92" y="44"/>
                      <a:pt x="98" y="44"/>
                      <a:pt x="104" y="45"/>
                    </a:cubicBezTo>
                    <a:cubicBezTo>
                      <a:pt x="121" y="18"/>
                      <a:pt x="150" y="0"/>
                      <a:pt x="184" y="0"/>
                    </a:cubicBezTo>
                    <a:cubicBezTo>
                      <a:pt x="233" y="0"/>
                      <a:pt x="273" y="37"/>
                      <a:pt x="278" y="85"/>
                    </a:cubicBezTo>
                    <a:cubicBezTo>
                      <a:pt x="278" y="85"/>
                      <a:pt x="278" y="85"/>
                      <a:pt x="278" y="85"/>
                    </a:cubicBezTo>
                    <a:cubicBezTo>
                      <a:pt x="315" y="85"/>
                      <a:pt x="344" y="114"/>
                      <a:pt x="344" y="151"/>
                    </a:cubicBezTo>
                    <a:cubicBezTo>
                      <a:pt x="344" y="186"/>
                      <a:pt x="316" y="215"/>
                      <a:pt x="281" y="216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1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68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505050"/>
                      </a:gs>
                      <a:gs pos="100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7916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D43F0-EA57-CF56-8719-9B5959200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29500A3-6E71-306C-B7C3-00F83EC1A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Pre-provisioning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122E8A9-FB6B-E7C8-3884-D42FE388EA2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495550" y="3709988"/>
            <a:ext cx="9696450" cy="67345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a.k.a. white glove</a:t>
            </a:r>
          </a:p>
        </p:txBody>
      </p:sp>
    </p:spTree>
    <p:extLst>
      <p:ext uri="{BB962C8B-B14F-4D97-AF65-F5344CB8AC3E}">
        <p14:creationId xmlns:p14="http://schemas.microsoft.com/office/powerpoint/2010/main" val="3034481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F4F3E7-8355-825B-0D31-492985C0D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25B31B8-A6B1-5CBB-E4B0-F962C5482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Preprovisioning step-by-step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62122D-7C69-BED2-1282-8963598E08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1" y="1474725"/>
            <a:ext cx="5378548" cy="2115402"/>
          </a:xfrm>
        </p:spPr>
        <p:txBody>
          <a:bodyPr/>
          <a:lstStyle/>
          <a:p>
            <a:r>
              <a:rPr lang="en-US" dirty="0"/>
              <a:t>APv1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D005A7-6303-D773-9CB5-69EAC264C5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44214" y="1474725"/>
            <a:ext cx="5378548" cy="2429576"/>
          </a:xfrm>
        </p:spPr>
        <p:txBody>
          <a:bodyPr/>
          <a:lstStyle/>
          <a:p>
            <a:r>
              <a:rPr lang="en-US" dirty="0"/>
              <a:t>APv2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65D3DF-2889-412B-4997-EA1EC6381A1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805271" y="2114550"/>
            <a:ext cx="5157788" cy="4075113"/>
          </a:xfrm>
        </p:spPr>
        <p:txBody>
          <a:bodyPr>
            <a:normAutofit/>
          </a:bodyPr>
          <a:lstStyle/>
          <a:p>
            <a:r>
              <a:rPr lang="en-US" sz="2000" dirty="0"/>
              <a:t>Set up user-driven (Entra or HAADJ) and make sure it works without pre-provisioning</a:t>
            </a:r>
          </a:p>
          <a:p>
            <a:r>
              <a:rPr lang="en-US" sz="2000" dirty="0"/>
              <a:t>Check the box that says ”Allow pre-provisioned deployment”</a:t>
            </a:r>
          </a:p>
          <a:p>
            <a:pPr lvl="1"/>
            <a:r>
              <a:rPr lang="en-US" sz="1800" dirty="0"/>
              <a:t>Without that, enrollment will be rejected by Intune</a:t>
            </a:r>
          </a:p>
          <a:p>
            <a:r>
              <a:rPr lang="en-US" sz="2000" dirty="0"/>
              <a:t>Press the Windows key five times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0CCA43C-3E92-2E57-8619-6A1EEB9A3DD6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7008813" y="2114550"/>
            <a:ext cx="5183187" cy="4222455"/>
          </a:xfrm>
        </p:spPr>
        <p:txBody>
          <a:bodyPr vert="horz" lIns="91440" tIns="45720" rIns="91440" bIns="45720" rtlCol="0" anchor="t">
            <a:normAutofit fontScale="55000" lnSpcReduction="20000"/>
          </a:bodyPr>
          <a:lstStyle/>
          <a:p>
            <a:r>
              <a:rPr lang="en-US" dirty="0"/>
              <a:t>Not (yet?) available (AKA it needs device association first)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r>
              <a:rPr lang="en-US" dirty="0"/>
              <a:t>Use a task sequence instead</a:t>
            </a:r>
          </a:p>
          <a:p>
            <a:pPr lvl="1"/>
            <a:r>
              <a:rPr lang="en-US" dirty="0"/>
              <a:t>Install the same apps as used in Intune, so Intune will see they are already there</a:t>
            </a:r>
          </a:p>
          <a:p>
            <a:pPr lvl="1"/>
            <a:r>
              <a:rPr lang="en-US" dirty="0"/>
              <a:t>Reseal to run OOBE</a:t>
            </a:r>
          </a:p>
          <a:p>
            <a:pPr lvl="1"/>
            <a:r>
              <a:rPr lang="en-US" dirty="0"/>
              <a:t>Especially if you are imaging the device anyway…</a:t>
            </a:r>
          </a:p>
        </p:txBody>
      </p:sp>
      <p:pic>
        <p:nvPicPr>
          <p:cNvPr id="2" name="Picture 2" descr="Enroll Windows using Autopilot with pre-provisioning - techlab.blog">
            <a:extLst>
              <a:ext uri="{FF2B5EF4-FFF2-40B4-BE49-F238E27FC236}">
                <a16:creationId xmlns:a16="http://schemas.microsoft.com/office/drawing/2014/main" id="{8670511C-C186-A9B2-3981-6D4293A62B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675" y="2746194"/>
            <a:ext cx="3114471" cy="2327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1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86A561-1AF0-A4B7-2705-BB6E79718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</p:spPr>
        <p:txBody>
          <a:bodyPr/>
          <a:lstStyle/>
          <a:p>
            <a:r>
              <a:rPr lang="en-US" dirty="0"/>
              <a:t>Preprovisioning behind the scenes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9B28CF5-8CC4-FA27-40C9-84483A1550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875" y="1187450"/>
            <a:ext cx="11653838" cy="4704558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Somewhat hack-</a:t>
            </a:r>
            <a:r>
              <a:rPr lang="en-US" dirty="0" err="1"/>
              <a:t>ish</a:t>
            </a:r>
            <a:r>
              <a:rPr lang="en-US" dirty="0"/>
              <a:t>?</a:t>
            </a:r>
          </a:p>
          <a:p>
            <a:pPr lvl="1"/>
            <a:r>
              <a:rPr lang="en-US" dirty="0"/>
              <a:t>Device is joined to Entra and enrolled in Intune using self-deploying mode</a:t>
            </a:r>
          </a:p>
          <a:p>
            <a:pPr lvl="1"/>
            <a:r>
              <a:rPr lang="en-US" dirty="0"/>
              <a:t>After enrollment, device is “ripped” from Entra by deleting device certificates</a:t>
            </a:r>
          </a:p>
          <a:p>
            <a:pPr lvl="1"/>
            <a:r>
              <a:rPr lang="en-US" dirty="0"/>
              <a:t>Device is re-sealed</a:t>
            </a:r>
          </a:p>
          <a:p>
            <a:endParaRPr lang="en-US" dirty="0"/>
          </a:p>
          <a:p>
            <a:r>
              <a:rPr lang="en-US" dirty="0"/>
              <a:t>User re-joins device to Entra ID using user-driven process</a:t>
            </a:r>
          </a:p>
          <a:p>
            <a:pPr lvl="1"/>
            <a:r>
              <a:rPr lang="en-US" dirty="0"/>
              <a:t>Effectively re-enrolls in Intune, to establish device ownership</a:t>
            </a:r>
          </a:p>
        </p:txBody>
      </p:sp>
    </p:spTree>
    <p:extLst>
      <p:ext uri="{BB962C8B-B14F-4D97-AF65-F5344CB8AC3E}">
        <p14:creationId xmlns:p14="http://schemas.microsoft.com/office/powerpoint/2010/main" val="172064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0140C3-FD14-E28D-D33D-64AAFEC7F2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25A2BE5-EA7D-7115-8BDC-68EC23C58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Resets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3F06DB6-6BDF-02B8-E50E-3B6CD2FDCDB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495550" y="3709988"/>
            <a:ext cx="9696450" cy="820737"/>
          </a:xfrm>
        </p:spPr>
        <p:txBody>
          <a:bodyPr/>
          <a:lstStyle/>
          <a:p>
            <a:r>
              <a:rPr lang="en-US"/>
              <a:t>of all kinds…</a:t>
            </a:r>
          </a:p>
        </p:txBody>
      </p:sp>
    </p:spTree>
    <p:extLst>
      <p:ext uri="{BB962C8B-B14F-4D97-AF65-F5344CB8AC3E}">
        <p14:creationId xmlns:p14="http://schemas.microsoft.com/office/powerpoint/2010/main" val="375889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000A4D9-B382-84B8-87D9-0C002199B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</p:spPr>
        <p:txBody>
          <a:bodyPr/>
          <a:lstStyle/>
          <a:p>
            <a:r>
              <a:rPr lang="en-US" dirty="0"/>
              <a:t>Do you know the difference?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B06F65C-2EE5-6B23-F0D6-B48A7B4CF6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875" y="1187450"/>
            <a:ext cx="11653838" cy="2263775"/>
          </a:xfrm>
        </p:spPr>
        <p:txBody>
          <a:bodyPr/>
          <a:lstStyle/>
          <a:p>
            <a:r>
              <a:rPr lang="en-US" dirty="0"/>
              <a:t>Wipe</a:t>
            </a:r>
          </a:p>
          <a:p>
            <a:r>
              <a:rPr lang="en-US" dirty="0"/>
              <a:t>Autopilot reset (a.k.a. Automatic Redeployment)</a:t>
            </a:r>
          </a:p>
          <a:p>
            <a:pPr lvl="1"/>
            <a:r>
              <a:rPr lang="en-US" dirty="0"/>
              <a:t>Local Autopilot reset (Control-Win-R)</a:t>
            </a:r>
          </a:p>
          <a:p>
            <a:r>
              <a:rPr lang="en-US" dirty="0"/>
              <a:t>Fresh start</a:t>
            </a:r>
          </a:p>
          <a:p>
            <a:r>
              <a:rPr lang="en-US" dirty="0"/>
              <a:t>Local reset</a:t>
            </a:r>
          </a:p>
          <a:p>
            <a:r>
              <a:rPr lang="en-US" dirty="0"/>
              <a:t>Retire</a:t>
            </a:r>
          </a:p>
        </p:txBody>
      </p:sp>
    </p:spTree>
    <p:extLst>
      <p:ext uri="{BB962C8B-B14F-4D97-AF65-F5344CB8AC3E}">
        <p14:creationId xmlns:p14="http://schemas.microsoft.com/office/powerpoint/2010/main" val="81541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685A9-DA48-528E-25A0-4FF72D56F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wipes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FC7780-1E47-165B-2CBE-D7183611FB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25625"/>
            <a:ext cx="10530836" cy="196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9035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B296078-EDF0-A8E4-8BBD-EDCC676659A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What does AI think?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A5C62BB-9DAE-48D2-81E3-207377F715F2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1690688"/>
            <a:ext cx="4867275" cy="43513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52EDA36-4C5C-6AB6-29AA-EF56CE73E0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5355" y="1690688"/>
            <a:ext cx="5365910" cy="215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451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9D38E49-613F-EF69-6AE0-3A4E988CCDC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What does AI think?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349127-5C60-6039-6430-BB607A1E49F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4583"/>
          <a:stretch>
            <a:fillRect/>
          </a:stretch>
        </p:blipFill>
        <p:spPr>
          <a:xfrm>
            <a:off x="838200" y="1690688"/>
            <a:ext cx="5555200" cy="44862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2D9319C-E6E2-2263-4564-6146079CC3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3516"/>
          <a:stretch>
            <a:fillRect/>
          </a:stretch>
        </p:blipFill>
        <p:spPr>
          <a:xfrm>
            <a:off x="6393400" y="1690688"/>
            <a:ext cx="5555200" cy="181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6802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8D24B4-B88D-E5F6-2B85-BDA17FDB0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Deeper…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0FE66A-6B95-02ED-CC92-5A10E65900BC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47700" y="1625600"/>
            <a:ext cx="11544300" cy="4875213"/>
          </a:xfrm>
        </p:spPr>
        <p:txBody>
          <a:bodyPr/>
          <a:lstStyle/>
          <a:p>
            <a:r>
              <a:rPr lang="en-US">
                <a:hlinkClick r:id="rId2"/>
              </a:rPr>
              <a:t>https://patchmypc.com/blog/local-autopilot-reset-blocked-by-deny-network-logon/</a:t>
            </a:r>
            <a:endParaRPr lang="en-US"/>
          </a:p>
          <a:p>
            <a:r>
              <a:rPr lang="en-US">
                <a:hlinkClick r:id="rId3"/>
              </a:rPr>
              <a:t>https://call4cloud.nl/intune-remote-wipe-reset-fresh-start-retire/</a:t>
            </a:r>
            <a:endParaRPr lang="en-US"/>
          </a:p>
          <a:p>
            <a:r>
              <a:rPr lang="en-US">
                <a:hlinkClick r:id="rId4"/>
              </a:rPr>
              <a:t>https://patchmypc.com/blog/intune-device-actions-microsoft-brings-back-instant-remote-actions/</a:t>
            </a:r>
            <a:r>
              <a:rPr lang="en-US"/>
              <a:t>  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404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89669-8467-0523-1396-73440E7C8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about a local reset?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597277-0C31-06C7-A1C6-D660D8063D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1" y="1825625"/>
            <a:ext cx="4496120" cy="318943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855744-75C1-8B8B-2CFB-52CF67D3E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7681" y="1825624"/>
            <a:ext cx="4496121" cy="31894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0CE48A-C9F5-41CF-6F2A-9C59ABC94968}"/>
              </a:ext>
            </a:extLst>
          </p:cNvPr>
          <p:cNvSpPr txBox="1"/>
          <p:nvPr/>
        </p:nvSpPr>
        <p:spPr>
          <a:xfrm>
            <a:off x="838197" y="5226678"/>
            <a:ext cx="10515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2"/>
                </a:solidFill>
              </a:rPr>
              <a:t>Intune doesn’t implement the “</a:t>
            </a:r>
            <a:r>
              <a:rPr lang="en-US" dirty="0" err="1">
                <a:solidFill>
                  <a:schemeClr val="accent2"/>
                </a:solidFill>
              </a:rPr>
              <a:t>doWipeCloud</a:t>
            </a:r>
            <a:r>
              <a:rPr lang="en-US" dirty="0">
                <a:solidFill>
                  <a:schemeClr val="accent2"/>
                </a:solidFill>
              </a:rPr>
              <a:t>*” (cloud download) options</a:t>
            </a:r>
          </a:p>
        </p:txBody>
      </p:sp>
    </p:spTree>
    <p:extLst>
      <p:ext uri="{BB962C8B-B14F-4D97-AF65-F5344CB8AC3E}">
        <p14:creationId xmlns:p14="http://schemas.microsoft.com/office/powerpoint/2010/main" val="2660192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B6EE2D-3459-6038-CBE2-B438BC9E23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E92CBA-B7E0-69B5-B1AD-FD3D8C461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we started…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FA4FA47D-5EC4-318A-20A6-41024ABCC80E}"/>
              </a:ext>
            </a:extLst>
          </p:cNvPr>
          <p:cNvGraphicFramePr/>
          <p:nvPr/>
        </p:nvGraphicFramePr>
        <p:xfrm>
          <a:off x="2032000" y="2088251"/>
          <a:ext cx="8516730" cy="21259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069E44A-2725-9CAC-3D03-58BAD6A7CBEC}"/>
              </a:ext>
            </a:extLst>
          </p:cNvPr>
          <p:cNvSpPr txBox="1"/>
          <p:nvPr/>
        </p:nvSpPr>
        <p:spPr>
          <a:xfrm>
            <a:off x="901148" y="3260029"/>
            <a:ext cx="742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APv1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600222-8813-B3C2-D5AE-111EC0162BD1}"/>
              </a:ext>
            </a:extLst>
          </p:cNvPr>
          <p:cNvSpPr txBox="1"/>
          <p:nvPr/>
        </p:nvSpPr>
        <p:spPr>
          <a:xfrm>
            <a:off x="65989" y="6492875"/>
            <a:ext cx="96247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Footnote: Yes, there’s also Windows Autopilot for existing devices…</a:t>
            </a:r>
          </a:p>
        </p:txBody>
      </p:sp>
    </p:spTree>
    <p:extLst>
      <p:ext uri="{BB962C8B-B14F-4D97-AF65-F5344CB8AC3E}">
        <p14:creationId xmlns:p14="http://schemas.microsoft.com/office/powerpoint/2010/main" val="339088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04A01B6-E3E7-63F8-D7D9-FF6E9C563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</p:spPr>
        <p:txBody>
          <a:bodyPr/>
          <a:lstStyle/>
          <a:p>
            <a:r>
              <a:rPr lang="en-US" dirty="0"/>
              <a:t>Reset or reimage?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E2ABF11-A3C1-9AEF-C307-89DC5DB55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1" y="1187644"/>
            <a:ext cx="5378548" cy="2115402"/>
          </a:xfrm>
        </p:spPr>
        <p:txBody>
          <a:bodyPr/>
          <a:lstStyle/>
          <a:p>
            <a:r>
              <a:rPr lang="en-US"/>
              <a:t>Reset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7215B7C-EEA1-174E-3F0C-A518E4CB82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44214" y="1187644"/>
            <a:ext cx="5378548" cy="2429576"/>
          </a:xfrm>
        </p:spPr>
        <p:txBody>
          <a:bodyPr/>
          <a:lstStyle/>
          <a:p>
            <a:r>
              <a:rPr lang="en-US"/>
              <a:t>Reimage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91D1E55-12C2-AD8A-8974-BC4BB3BCBB97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955675" y="1877753"/>
            <a:ext cx="5157788" cy="4384823"/>
          </a:xfrm>
        </p:spPr>
        <p:txBody>
          <a:bodyPr vert="horz" lIns="91440" tIns="45720" rIns="91440" bIns="45720" rtlCol="0" anchor="t"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/>
              <a:t>You must have a working WinRE environment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Correct drivers injected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Be aware of </a:t>
            </a:r>
            <a:r>
              <a:rPr lang="en-US" dirty="0" err="1"/>
              <a:t>Hotpatch</a:t>
            </a:r>
            <a:endParaRPr lang="en-US" dirty="0"/>
          </a:p>
          <a:p>
            <a:pPr lvl="1">
              <a:lnSpc>
                <a:spcPct val="120000"/>
              </a:lnSpc>
            </a:pPr>
            <a:r>
              <a:rPr lang="en-US" dirty="0"/>
              <a:t>Located on a recovery partition (unencrypted)</a:t>
            </a:r>
          </a:p>
          <a:p>
            <a:pPr>
              <a:lnSpc>
                <a:spcPct val="120000"/>
              </a:lnSpc>
            </a:pPr>
            <a:r>
              <a:rPr lang="en-US" dirty="0"/>
              <a:t>Takes some time to complete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Reconstructs the OS, component-by-component, file-by-file</a:t>
            </a:r>
          </a:p>
          <a:p>
            <a:pPr>
              <a:lnSpc>
                <a:spcPct val="120000"/>
              </a:lnSpc>
            </a:pPr>
            <a:r>
              <a:rPr lang="en-US" dirty="0"/>
              <a:t>Success rates (even with everything set up correctly) are only in the 95-97% range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Fallback plan: reimage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67525BC-950B-E141-D052-138548F0DE3B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7008813" y="1775619"/>
            <a:ext cx="5183187" cy="368458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400" dirty="0"/>
              <a:t>Fast</a:t>
            </a:r>
          </a:p>
          <a:p>
            <a:pPr>
              <a:lnSpc>
                <a:spcPct val="100000"/>
              </a:lnSpc>
            </a:pPr>
            <a:r>
              <a:rPr lang="en-US" sz="2400" dirty="0"/>
              <a:t>Requires connectivity to get the OS and driver files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Use Microsoft’s latest image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Use OEM driver packs to save work</a:t>
            </a:r>
          </a:p>
          <a:p>
            <a:pPr>
              <a:lnSpc>
                <a:spcPct val="100000"/>
              </a:lnSpc>
            </a:pPr>
            <a:r>
              <a:rPr lang="en-US" sz="2400" dirty="0"/>
              <a:t>The only choice when the OS is lost (e.g. hard drive failure), infected, or corrupted</a:t>
            </a:r>
          </a:p>
        </p:txBody>
      </p:sp>
    </p:spTree>
    <p:extLst>
      <p:ext uri="{BB962C8B-B14F-4D97-AF65-F5344CB8AC3E}">
        <p14:creationId xmlns:p14="http://schemas.microsoft.com/office/powerpoint/2010/main" val="211367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7C4ADB-FC47-339B-F3F2-E3805E86A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C805048-9AFD-11EC-D09F-4F6E3B7AB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What about disposal, divestiture, refurbishment?</a:t>
            </a:r>
          </a:p>
        </p:txBody>
      </p:sp>
    </p:spTree>
    <p:extLst>
      <p:ext uri="{BB962C8B-B14F-4D97-AF65-F5344CB8AC3E}">
        <p14:creationId xmlns:p14="http://schemas.microsoft.com/office/powerpoint/2010/main" val="340775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7891573-AB8A-833F-033D-3DADCBE79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</p:spPr>
        <p:txBody>
          <a:bodyPr/>
          <a:lstStyle/>
          <a:p>
            <a:r>
              <a:rPr lang="en-US" dirty="0"/>
              <a:t>Do you ever deregister your devices?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BBDA698-2ADF-6691-4C35-943228B048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875" y="1612752"/>
            <a:ext cx="11653838" cy="2263775"/>
          </a:xfrm>
        </p:spPr>
        <p:txBody>
          <a:bodyPr/>
          <a:lstStyle/>
          <a:p>
            <a:r>
              <a:rPr lang="en-US" dirty="0"/>
              <a:t>Be courteous </a:t>
            </a:r>
            <a:r>
              <a:rPr lang="en-US" dirty="0">
                <a:sym typeface="Wingdings" pitchFamily="2" charset="2"/>
              </a:rPr>
              <a:t></a:t>
            </a:r>
            <a:endParaRPr lang="en-US" dirty="0"/>
          </a:p>
          <a:p>
            <a:r>
              <a:rPr lang="en-US" dirty="0"/>
              <a:t>With Autopilot v1, you should deregister devices when:</a:t>
            </a:r>
          </a:p>
          <a:p>
            <a:pPr lvl="1"/>
            <a:r>
              <a:rPr lang="en-US" dirty="0"/>
              <a:t>The motherboard changes</a:t>
            </a:r>
          </a:p>
          <a:p>
            <a:pPr lvl="1"/>
            <a:r>
              <a:rPr lang="en-US" dirty="0"/>
              <a:t>You sell, return, or donate your devices</a:t>
            </a:r>
          </a:p>
          <a:p>
            <a:pPr lvl="1"/>
            <a:r>
              <a:rPr lang="en-US" dirty="0"/>
              <a:t>You divest a portion of the company (ideally with some coordination)</a:t>
            </a:r>
          </a:p>
          <a:p>
            <a:r>
              <a:rPr lang="en-US" dirty="0"/>
              <a:t>With Autopilot v2, it’s mostly just cluttering up your tenant</a:t>
            </a:r>
          </a:p>
          <a:p>
            <a:pPr lvl="1"/>
            <a:r>
              <a:rPr lang="en-US" dirty="0"/>
              <a:t>If someone has the device and valid credentials, they can re-join it</a:t>
            </a:r>
          </a:p>
        </p:txBody>
      </p:sp>
    </p:spTree>
    <p:extLst>
      <p:ext uri="{BB962C8B-B14F-4D97-AF65-F5344CB8AC3E}">
        <p14:creationId xmlns:p14="http://schemas.microsoft.com/office/powerpoint/2010/main" val="262569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34C7CC-BCCE-10E5-9DE4-03C077A3F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3CF3B1A-8EB6-DA26-7630-D4D570319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Q&amp;A</a:t>
            </a:r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021547224"/>
      </p:ext>
    </p:extLst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834EF1-ADB2-460F-CFD5-96C5BEA7F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E2AA456-E1AE-4C0C-4DDA-050A50C11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Thanks!</a:t>
            </a:r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371450397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E89FC5-D315-8F4B-02B2-20578AE3F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F01A894-A28B-E861-DFE7-58B0FC51F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Today…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54EF52AD-9C70-02A7-0076-EDE3C3995305}"/>
              </a:ext>
            </a:extLst>
          </p:cNvPr>
          <p:cNvGraphicFramePr/>
          <p:nvPr/>
        </p:nvGraphicFramePr>
        <p:xfrm>
          <a:off x="2032000" y="2088251"/>
          <a:ext cx="8516730" cy="3265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DA3B451-892D-1394-0C1D-42D32B914AC8}"/>
              </a:ext>
            </a:extLst>
          </p:cNvPr>
          <p:cNvSpPr txBox="1"/>
          <p:nvPr/>
        </p:nvSpPr>
        <p:spPr>
          <a:xfrm>
            <a:off x="901148" y="3087753"/>
            <a:ext cx="742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APv1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0AC742-E4BB-BED3-1B55-53390D1708E4}"/>
              </a:ext>
            </a:extLst>
          </p:cNvPr>
          <p:cNvSpPr txBox="1"/>
          <p:nvPr/>
        </p:nvSpPr>
        <p:spPr>
          <a:xfrm>
            <a:off x="904461" y="4536100"/>
            <a:ext cx="742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APv2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C74DA0-A958-7B19-0B1E-3D2575F19C51}"/>
              </a:ext>
            </a:extLst>
          </p:cNvPr>
          <p:cNvSpPr txBox="1"/>
          <p:nvPr/>
        </p:nvSpPr>
        <p:spPr>
          <a:xfrm>
            <a:off x="5945808" y="4458725"/>
            <a:ext cx="6891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/>
              <a:t>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D2743B-F9C4-658B-EB8C-EE2C6214257C}"/>
              </a:ext>
            </a:extLst>
          </p:cNvPr>
          <p:cNvSpPr txBox="1"/>
          <p:nvPr/>
        </p:nvSpPr>
        <p:spPr>
          <a:xfrm>
            <a:off x="2151270" y="4458725"/>
            <a:ext cx="6891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/>
              <a:t>❓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0CCD98-4865-CA0C-83DE-21F9E0C18F19}"/>
              </a:ext>
            </a:extLst>
          </p:cNvPr>
          <p:cNvSpPr txBox="1"/>
          <p:nvPr/>
        </p:nvSpPr>
        <p:spPr>
          <a:xfrm>
            <a:off x="6893338" y="4451467"/>
            <a:ext cx="6891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/>
              <a:t>❓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5A17A3-8B8C-F46C-9EEA-C6AD9ECFB081}"/>
              </a:ext>
            </a:extLst>
          </p:cNvPr>
          <p:cNvSpPr txBox="1"/>
          <p:nvPr/>
        </p:nvSpPr>
        <p:spPr>
          <a:xfrm>
            <a:off x="7840868" y="4458725"/>
            <a:ext cx="6891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/>
              <a:t>❓</a:t>
            </a:r>
          </a:p>
        </p:txBody>
      </p:sp>
    </p:spTree>
    <p:extLst>
      <p:ext uri="{BB962C8B-B14F-4D97-AF65-F5344CB8AC3E}">
        <p14:creationId xmlns:p14="http://schemas.microsoft.com/office/powerpoint/2010/main" val="19397143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EFFF1-A07E-B5F6-7892-2A1F98AA5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/>
              <a:t>APv2 (a.k.a. Windows Autopilot device preparation)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C9BB2F-C8AD-FD03-0128-2D74497937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33046"/>
            <a:ext cx="7772400" cy="379190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5670B95-E5C3-22A5-5EB2-8DEEEF1A677E}"/>
              </a:ext>
            </a:extLst>
          </p:cNvPr>
          <p:cNvSpPr/>
          <p:nvPr/>
        </p:nvSpPr>
        <p:spPr>
          <a:xfrm>
            <a:off x="1338020" y="2448732"/>
            <a:ext cx="573438" cy="18598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2D8BB0-521B-5AAE-24ED-62A9E966AE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3733" y="4605820"/>
            <a:ext cx="7772400" cy="2182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35C173-2D27-1512-970E-6222EBA3CB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1258" y="2252180"/>
            <a:ext cx="7772400" cy="6515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186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2B6AB-9573-30C5-C571-6E6A64F5C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 10 reasons we’re still waiting…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0EE15FA-FDA2-F1A4-2854-F22A5A39C4AB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7008813" y="1511300"/>
            <a:ext cx="5183187" cy="4678363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AI and Copilot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Intune Suite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Secure Future Initiative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“Engineering investments”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Workforce reductions </a:t>
            </a:r>
            <a:r>
              <a:rPr lang="en-US" dirty="0">
                <a:sym typeface="Wingdings" pitchFamily="2" charset="2"/>
              </a:rPr>
              <a:t>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ym typeface="Wingdings" pitchFamily="2" charset="2"/>
              </a:rPr>
              <a:t>Fixing Autopilot v1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ym typeface="Wingdings" pitchFamily="2" charset="2"/>
              </a:rPr>
              <a:t>Other people breaking stuff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ym typeface="Wingdings" pitchFamily="2" charset="2"/>
              </a:rPr>
              <a:t>We had to improve HAADJ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ym typeface="Wingdings" pitchFamily="2" charset="2"/>
              </a:rPr>
              <a:t>Spent too much time explaining why apps can’t be installed in order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ym typeface="Wingdings" pitchFamily="2" charset="2"/>
              </a:rPr>
              <a:t>No one’s using it…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820958E-0D2B-13F5-D77B-ABCBEA2353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6" r="-2" b="-2"/>
          <a:stretch>
            <a:fillRect/>
          </a:stretch>
        </p:blipFill>
        <p:spPr bwMode="auto">
          <a:xfrm>
            <a:off x="838200" y="1498060"/>
            <a:ext cx="5181600" cy="4678903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7568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0696A53-C043-7EC0-ADC4-00129698E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Device registration</a:t>
            </a:r>
          </a:p>
        </p:txBody>
      </p:sp>
    </p:spTree>
    <p:extLst>
      <p:ext uri="{BB962C8B-B14F-4D97-AF65-F5344CB8AC3E}">
        <p14:creationId xmlns:p14="http://schemas.microsoft.com/office/powerpoint/2010/main" val="211295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945EC-32C6-EEEE-30E7-FE674CC64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talk device registration…</a:t>
            </a:r>
            <a:br>
              <a:rPr lang="en-US" dirty="0"/>
            </a:b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9DB302E-5003-E9EB-0C62-21387D1974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1" y="1634214"/>
            <a:ext cx="5378548" cy="2115402"/>
          </a:xfrm>
        </p:spPr>
        <p:txBody>
          <a:bodyPr anchor="t"/>
          <a:lstStyle/>
          <a:p>
            <a:r>
              <a:rPr lang="en-US" dirty="0">
                <a:solidFill>
                  <a:schemeClr val="accent2"/>
                </a:solidFill>
              </a:rPr>
              <a:t>APv1 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D61144E-C927-F265-162C-478DD4EB81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44214" y="1634214"/>
            <a:ext cx="5378548" cy="2429576"/>
          </a:xfrm>
        </p:spPr>
        <p:txBody>
          <a:bodyPr anchor="t"/>
          <a:lstStyle/>
          <a:p>
            <a:r>
              <a:rPr lang="en-US" dirty="0">
                <a:solidFill>
                  <a:schemeClr val="accent2"/>
                </a:solidFill>
              </a:rPr>
              <a:t>APv2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00E604-DC5F-316B-4FA9-1260EEED889B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24620" y="2228850"/>
            <a:ext cx="5157788" cy="4629150"/>
          </a:xfrm>
        </p:spPr>
        <p:txBody>
          <a:bodyPr vert="horz" lIns="91440" tIns="45720" rIns="91440" bIns="45720" rtlCol="0" anchor="t">
            <a:normAutofit fontScale="62500" lnSpcReduction="20000"/>
          </a:bodyPr>
          <a:lstStyle/>
          <a:p>
            <a:pPr lvl="1">
              <a:lnSpc>
                <a:spcPct val="120000"/>
              </a:lnSpc>
            </a:pPr>
            <a:r>
              <a:rPr lang="en-US" dirty="0"/>
              <a:t>Devices are registered ”globally” (big database in the sky), public cloud only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Devices can be registered on your behalf by OEMs and resellers</a:t>
            </a:r>
          </a:p>
          <a:p>
            <a:pPr lvl="1">
              <a:lnSpc>
                <a:spcPct val="120000"/>
              </a:lnSpc>
            </a:pPr>
            <a:endParaRPr lang="en-US" dirty="0"/>
          </a:p>
          <a:p>
            <a:pPr lvl="1">
              <a:lnSpc>
                <a:spcPct val="120000"/>
              </a:lnSpc>
            </a:pPr>
            <a:endParaRPr lang="en-US" dirty="0"/>
          </a:p>
          <a:p>
            <a:pPr lvl="1">
              <a:lnSpc>
                <a:spcPct val="120000"/>
              </a:lnSpc>
            </a:pPr>
            <a:endParaRPr lang="en-US" dirty="0"/>
          </a:p>
          <a:p>
            <a:pPr lvl="1">
              <a:lnSpc>
                <a:spcPct val="120000"/>
              </a:lnSpc>
            </a:pPr>
            <a:endParaRPr lang="en-US" dirty="0"/>
          </a:p>
          <a:p>
            <a:pPr lvl="1">
              <a:lnSpc>
                <a:spcPct val="120000"/>
              </a:lnSpc>
            </a:pPr>
            <a:endParaRPr lang="en-US" dirty="0"/>
          </a:p>
          <a:p>
            <a:pPr lvl="1">
              <a:lnSpc>
                <a:spcPct val="120000"/>
              </a:lnSpc>
            </a:pPr>
            <a:endParaRPr lang="en-US" dirty="0"/>
          </a:p>
          <a:p>
            <a:pPr lvl="1">
              <a:lnSpc>
                <a:spcPct val="120000"/>
              </a:lnSpc>
            </a:pPr>
            <a:endParaRPr lang="en-US" dirty="0"/>
          </a:p>
          <a:p>
            <a:pPr lvl="1">
              <a:lnSpc>
                <a:spcPct val="120000"/>
              </a:lnSpc>
            </a:pPr>
            <a:endParaRPr lang="en-US" dirty="0"/>
          </a:p>
          <a:p>
            <a:pPr lvl="1">
              <a:lnSpc>
                <a:spcPct val="120000"/>
              </a:lnSpc>
            </a:pPr>
            <a:endParaRPr lang="en-US" dirty="0"/>
          </a:p>
          <a:p>
            <a:pPr lvl="1">
              <a:lnSpc>
                <a:spcPct val="120000"/>
              </a:lnSpc>
            </a:pPr>
            <a:r>
              <a:rPr lang="en-US" dirty="0"/>
              <a:t>Or, you can do it yourself…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C2003E-865C-7940-E80B-64E26BB6C631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7008813" y="2228851"/>
            <a:ext cx="5183187" cy="2864144"/>
          </a:xfrm>
        </p:spPr>
        <p:txBody>
          <a:bodyPr vert="horz" lIns="91440" tIns="45720" rIns="91440" bIns="45720" rtlCol="0" anchor="t">
            <a:normAutofit fontScale="62500" lnSpcReduction="20000"/>
          </a:bodyPr>
          <a:lstStyle/>
          <a:p>
            <a:pPr lvl="1">
              <a:lnSpc>
                <a:spcPct val="120000"/>
              </a:lnSpc>
            </a:pPr>
            <a:r>
              <a:rPr lang="en-US" dirty="0"/>
              <a:t>Register devices in your tenant using corporate device identifiers (unless you want to enable personal device enrollment)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OEMs and partners typically don’t have (and don’t want) this access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So, do it yourself…</a:t>
            </a:r>
          </a:p>
          <a:p>
            <a:pPr lvl="1">
              <a:lnSpc>
                <a:spcPct val="120000"/>
              </a:lnSpc>
            </a:pPr>
            <a:endParaRPr lang="en-US" dirty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dirty="0">
                <a:hlinkClick r:id="rId2"/>
              </a:rPr>
              <a:t>https://call4cloud.nl/hardware-hash-corporate-identifier-apv2/</a:t>
            </a:r>
            <a:r>
              <a:rPr lang="en-US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737453-0D73-B769-2797-92E8DA5D38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8998" y="3461746"/>
            <a:ext cx="3178816" cy="264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9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2Pint_Software_Light">
  <a:themeElements>
    <a:clrScheme name="2Pint Default">
      <a:dk1>
        <a:srgbClr val="353535"/>
      </a:dk1>
      <a:lt1>
        <a:srgbClr val="FFFFFF"/>
      </a:lt1>
      <a:dk2>
        <a:srgbClr val="D83B01"/>
      </a:dk2>
      <a:lt2>
        <a:srgbClr val="E6E6E6"/>
      </a:lt2>
      <a:accent1>
        <a:srgbClr val="D83B01"/>
      </a:accent1>
      <a:accent2>
        <a:srgbClr val="FF8C00"/>
      </a:accent2>
      <a:accent3>
        <a:srgbClr val="FFB900"/>
      </a:accent3>
      <a:accent4>
        <a:srgbClr val="0078D7"/>
      </a:accent4>
      <a:accent5>
        <a:srgbClr val="737373"/>
      </a:accent5>
      <a:accent6>
        <a:srgbClr val="D2D2D2"/>
      </a:accent6>
      <a:hlink>
        <a:srgbClr val="0078D7"/>
      </a:hlink>
      <a:folHlink>
        <a:srgbClr val="0078D7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Pint_2024_16x9_Template.potx" id="{CAA7B1CA-44C9-4806-9839-3554F4C4E267}" vid="{274144A0-21B2-4FEB-B7EC-2BC6293D062B}"/>
    </a:ext>
  </a:extLst>
</a:theme>
</file>

<file path=ppt/theme/theme2.xml><?xml version="1.0" encoding="utf-8"?>
<a:theme xmlns:a="http://schemas.openxmlformats.org/drawingml/2006/main" name="5-50109_2Pint_Dark_Template">
  <a:themeElements>
    <a:clrScheme name="2Pint Software Dark">
      <a:dk1>
        <a:srgbClr val="353535"/>
      </a:dk1>
      <a:lt1>
        <a:srgbClr val="FFFFFF"/>
      </a:lt1>
      <a:dk2>
        <a:srgbClr val="D83B01"/>
      </a:dk2>
      <a:lt2>
        <a:srgbClr val="CDF4FF"/>
      </a:lt2>
      <a:accent1>
        <a:srgbClr val="D83B01"/>
      </a:accent1>
      <a:accent2>
        <a:srgbClr val="FF8C00"/>
      </a:accent2>
      <a:accent3>
        <a:srgbClr val="FFB900"/>
      </a:accent3>
      <a:accent4>
        <a:srgbClr val="00BCF2"/>
      </a:accent4>
      <a:accent5>
        <a:srgbClr val="D2D2D2"/>
      </a:accent5>
      <a:accent6>
        <a:srgbClr val="737373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Pint_2024_16x9_Template.potx" id="{CAA7B1CA-44C9-4806-9839-3554F4C4E267}" vid="{067B051B-B151-475D-843A-94120D2B533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bb57d94-a488-44c9-b73e-51b95285663e" xsi:nil="true"/>
    <lcf76f155ced4ddcb4097134ff3c332f xmlns="46f20006-a01f-4b5a-aa2e-c0d139714b4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0C0463569EF34A8973F487857C02D7" ma:contentTypeVersion="20" ma:contentTypeDescription="Create a new document." ma:contentTypeScope="" ma:versionID="0de678003bef262209cc433c2a126140">
  <xsd:schema xmlns:xsd="http://www.w3.org/2001/XMLSchema" xmlns:xs="http://www.w3.org/2001/XMLSchema" xmlns:p="http://schemas.microsoft.com/office/2006/metadata/properties" xmlns:ns2="bbb57d94-a488-44c9-b73e-51b95285663e" xmlns:ns3="46f20006-a01f-4b5a-aa2e-c0d139714b42" targetNamespace="http://schemas.microsoft.com/office/2006/metadata/properties" ma:root="true" ma:fieldsID="42c535dd3f76af778d366b46a7c83579" ns2:_="" ns3:_="">
    <xsd:import namespace="bbb57d94-a488-44c9-b73e-51b95285663e"/>
    <xsd:import namespace="46f20006-a01f-4b5a-aa2e-c0d139714b42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b57d94-a488-44c9-b73e-51b95285663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6e585a-4399-41b9-a4db-d8c9145d99e5}" ma:internalName="TaxCatchAll" ma:showField="CatchAllData" ma:web="bbb57d94-a488-44c9-b73e-51b95285663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f20006-a01f-4b5a-aa2e-c0d139714b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53790949-da93-4df6-9922-6963b0d6d79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D38D6DD-50E0-49CA-9901-B034B25A0EC1}">
  <ds:schemaRefs>
    <ds:schemaRef ds:uri="46f20006-a01f-4b5a-aa2e-c0d139714b42"/>
    <ds:schemaRef ds:uri="bbb57d94-a488-44c9-b73e-51b95285663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18763DF-17E0-4E77-BF90-58B0BCE818B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A1CDC9C-B14C-4B08-A96D-DD3E45264288}">
  <ds:schemaRefs>
    <ds:schemaRef ds:uri="46f20006-a01f-4b5a-aa2e-c0d139714b42"/>
    <ds:schemaRef ds:uri="bbb57d94-a488-44c9-b73e-51b95285663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2Pint_2024_16x9_Template</Template>
  <TotalTime>24</TotalTime>
  <Words>1501</Words>
  <Application>Microsoft Macintosh PowerPoint</Application>
  <PresentationFormat>Widescreen</PresentationFormat>
  <Paragraphs>270</Paragraphs>
  <Slides>44</Slides>
  <Notes>2</Notes>
  <HiddenSlides>1</HiddenSlides>
  <MMClips>6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8" baseType="lpstr">
      <vt:lpstr>Arial</vt:lpstr>
      <vt:lpstr>Calibri</vt:lpstr>
      <vt:lpstr>Consolas</vt:lpstr>
      <vt:lpstr>Roboto Light</vt:lpstr>
      <vt:lpstr>Segoe UI</vt:lpstr>
      <vt:lpstr>Segoe UI Light</vt:lpstr>
      <vt:lpstr>Segoe UI Semibold</vt:lpstr>
      <vt:lpstr>Segoe UI Semilight</vt:lpstr>
      <vt:lpstr>Segoe UI Variable Display</vt:lpstr>
      <vt:lpstr>Trebuchet MS</vt:lpstr>
      <vt:lpstr>Wingdings</vt:lpstr>
      <vt:lpstr>2Pint_Software_Light</vt:lpstr>
      <vt:lpstr>5-50109_2Pint_Dark_Template</vt:lpstr>
      <vt:lpstr>Visio</vt:lpstr>
      <vt:lpstr>TCSMUG Deployment Day 2026 Comprehensive Guide to Windows Autopilot Scenarios</vt:lpstr>
      <vt:lpstr>Way back when… </vt:lpstr>
      <vt:lpstr>Device lifecycle management with Windows Autopilot and Intune</vt:lpstr>
      <vt:lpstr>Where we started…</vt:lpstr>
      <vt:lpstr>Today…</vt:lpstr>
      <vt:lpstr>APv2 (a.k.a. Windows Autopilot device preparation)</vt:lpstr>
      <vt:lpstr>Top 10 reasons we’re still waiting…</vt:lpstr>
      <vt:lpstr>Device registration</vt:lpstr>
      <vt:lpstr>Let’s talk device registration… </vt:lpstr>
      <vt:lpstr>Registration… </vt:lpstr>
      <vt:lpstr>Which is best? </vt:lpstr>
      <vt:lpstr>What about group tags?</vt:lpstr>
      <vt:lpstr>What about from Windows PE?</vt:lpstr>
      <vt:lpstr>APv2 device association: Coming “soon”?</vt:lpstr>
      <vt:lpstr>APv2 device association: Coming “soon”?</vt:lpstr>
      <vt:lpstr>The joy of repairs with Autopilot v1</vt:lpstr>
      <vt:lpstr>User-driven Entra ID join </vt:lpstr>
      <vt:lpstr>Step by step </vt:lpstr>
      <vt:lpstr>User-driven no-no’s</vt:lpstr>
      <vt:lpstr>Comparing the experiences</vt:lpstr>
      <vt:lpstr>…continued</vt:lpstr>
      <vt:lpstr>…and more</vt:lpstr>
      <vt:lpstr>User progress…</vt:lpstr>
      <vt:lpstr>User-driven Hybrid Entra ID join</vt:lpstr>
      <vt:lpstr>User-driven HAADJ step by step </vt:lpstr>
      <vt:lpstr>Navigate the HAADJ minefield</vt:lpstr>
      <vt:lpstr>Self-deploying mode</vt:lpstr>
      <vt:lpstr>Self-deploying mode step by step </vt:lpstr>
      <vt:lpstr>When should you use self-deploying?</vt:lpstr>
      <vt:lpstr>Pre-provisioning</vt:lpstr>
      <vt:lpstr>Preprovisioning step-by-step</vt:lpstr>
      <vt:lpstr>Preprovisioning behind the scenes</vt:lpstr>
      <vt:lpstr>Resets</vt:lpstr>
      <vt:lpstr>Do you know the difference?</vt:lpstr>
      <vt:lpstr>Types of wipes </vt:lpstr>
      <vt:lpstr>PowerPoint Presentation</vt:lpstr>
      <vt:lpstr>PowerPoint Presentation</vt:lpstr>
      <vt:lpstr>Deeper…</vt:lpstr>
      <vt:lpstr>What about a local reset?</vt:lpstr>
      <vt:lpstr>Reset or reimage?</vt:lpstr>
      <vt:lpstr>What about disposal, divestiture, refurbishment?</vt:lpstr>
      <vt:lpstr>Do you ever deregister your devices?</vt:lpstr>
      <vt:lpstr>Q&amp;A</vt:lpstr>
      <vt:lpstr>Thanks!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DeployR Getting Started</dc:title>
  <dc:subject>DeployR</dc:subject>
  <dc:creator>Mike Terrill</dc:creator>
  <cp:lastModifiedBy>Grant Niehaus</cp:lastModifiedBy>
  <cp:revision>4</cp:revision>
  <dcterms:created xsi:type="dcterms:W3CDTF">2026-01-13T15:37:26Z</dcterms:created>
  <dcterms:modified xsi:type="dcterms:W3CDTF">2026-07-24T04:21:53Z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0x010100120C0463569EF34A8973F487857C02D7</vt:lpwstr>
  </property>
  <property fmtid="{D5CDD505-2E9C-101B-9397-08002B2CF9AE}" pid="3" name="MediaServiceImageTags">
    <vt:lpwstr/>
  </property>
</Properties>
</file>